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60" r:id="rId5"/>
  </p:sldMasterIdLst>
  <p:notesMasterIdLst>
    <p:notesMasterId r:id="rId21"/>
  </p:notesMasterIdLst>
  <p:handoutMasterIdLst>
    <p:handoutMasterId r:id="rId22"/>
  </p:handoutMasterIdLst>
  <p:sldIdLst>
    <p:sldId id="362" r:id="rId6"/>
    <p:sldId id="304" r:id="rId7"/>
    <p:sldId id="305" r:id="rId8"/>
    <p:sldId id="316" r:id="rId9"/>
    <p:sldId id="307" r:id="rId10"/>
    <p:sldId id="378" r:id="rId11"/>
    <p:sldId id="308" r:id="rId12"/>
    <p:sldId id="381" r:id="rId13"/>
    <p:sldId id="337" r:id="rId14"/>
    <p:sldId id="384" r:id="rId15"/>
    <p:sldId id="385" r:id="rId16"/>
    <p:sldId id="347" r:id="rId17"/>
    <p:sldId id="348" r:id="rId18"/>
    <p:sldId id="396" r:id="rId19"/>
    <p:sldId id="398" r:id="rId20"/>
  </p:sldIdLst>
  <p:sldSz cx="12192000" cy="6858000"/>
  <p:notesSz cx="7010400" cy="9236075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27" userDrawn="1">
          <p15:clr>
            <a:srgbClr val="A4A3A4"/>
          </p15:clr>
        </p15:guide>
        <p15:guide id="2" orient="horz" pos="2999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520" userDrawn="1">
          <p15:clr>
            <a:srgbClr val="A4A3A4"/>
          </p15:clr>
        </p15:guide>
        <p15:guide id="5" orient="horz" pos="1080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430" userDrawn="1">
          <p15:clr>
            <a:srgbClr val="A4A3A4"/>
          </p15:clr>
        </p15:guide>
        <p15:guide id="8" orient="horz" pos="3120" userDrawn="1">
          <p15:clr>
            <a:srgbClr val="A4A3A4"/>
          </p15:clr>
        </p15:guide>
        <p15:guide id="9" pos="48" userDrawn="1">
          <p15:clr>
            <a:srgbClr val="A4A3A4"/>
          </p15:clr>
        </p15:guide>
        <p15:guide id="10" pos="710" userDrawn="1">
          <p15:clr>
            <a:srgbClr val="A4A3A4"/>
          </p15:clr>
        </p15:guide>
        <p15:guide id="11" pos="64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  <p15:guide id="16" orient="horz" pos="936" userDrawn="1">
          <p15:clr>
            <a:srgbClr val="A4A3A4"/>
          </p15:clr>
        </p15:guide>
        <p15:guide id="17" pos="4368" userDrawn="1">
          <p15:clr>
            <a:srgbClr val="A4A3A4"/>
          </p15:clr>
        </p15:guide>
        <p15:guide id="18" pos="7296" userDrawn="1">
          <p15:clr>
            <a:srgbClr val="A4A3A4"/>
          </p15:clr>
        </p15:guide>
        <p15:guide id="19" pos="3288" userDrawn="1">
          <p15:clr>
            <a:srgbClr val="A4A3A4"/>
          </p15:clr>
        </p15:guide>
        <p15:guide id="20" pos="5904" userDrawn="1">
          <p15:clr>
            <a:srgbClr val="A4A3A4"/>
          </p15:clr>
        </p15:guide>
        <p15:guide id="21" pos="5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  <p:cmAuthor id="2" name="Oxley, Angela" initials="OA" lastIdx="91" clrIdx="1">
    <p:extLst>
      <p:ext uri="{19B8F6BF-5375-455C-9EA6-DF929625EA0E}">
        <p15:presenceInfo xmlns:p15="http://schemas.microsoft.com/office/powerpoint/2012/main" userId="S::angela.oxley@mheducation.com::2701a8e4-ff8b-43b5-b1ab-b049b2cef046" providerId="AD"/>
      </p:ext>
    </p:extLst>
  </p:cmAuthor>
  <p:cmAuthor id="3" name="Crowl, Jennifer" initials="CJ" lastIdx="1" clrIdx="2">
    <p:extLst>
      <p:ext uri="{19B8F6BF-5375-455C-9EA6-DF929625EA0E}">
        <p15:presenceInfo xmlns:p15="http://schemas.microsoft.com/office/powerpoint/2012/main" userId="S::jennifer.crowl@mheducation.com::77259450-2fd8-46bb-9e27-f3a51ab93a25" providerId="AD"/>
      </p:ext>
    </p:extLst>
  </p:cmAuthor>
  <p:cmAuthor id="4" name="R2, Ranjithkumar" initials="RR" lastIdx="7" clrIdx="3">
    <p:extLst>
      <p:ext uri="{19B8F6BF-5375-455C-9EA6-DF929625EA0E}">
        <p15:presenceInfo xmlns:p15="http://schemas.microsoft.com/office/powerpoint/2012/main" userId="R2, Ranjithkumar" providerId="None"/>
      </p:ext>
    </p:extLst>
  </p:cmAuthor>
  <p:cmAuthor id="5" name="T, Karthika" initials="TK" lastIdx="14" clrIdx="4">
    <p:extLst>
      <p:ext uri="{19B8F6BF-5375-455C-9EA6-DF929625EA0E}">
        <p15:presenceInfo xmlns:p15="http://schemas.microsoft.com/office/powerpoint/2012/main" userId="T, Karthika" providerId="None"/>
      </p:ext>
    </p:extLst>
  </p:cmAuthor>
  <p:cmAuthor id="6" name="Nithiyanadhan Rajagopal" initials="NR" lastIdx="11" clrIdx="5">
    <p:extLst>
      <p:ext uri="{19B8F6BF-5375-455C-9EA6-DF929625EA0E}">
        <p15:presenceInfo xmlns:p15="http://schemas.microsoft.com/office/powerpoint/2012/main" userId="S::Nithiyanandhan.R@spi-global.com::7ab3c0d7-e1d9-4568-9b85-35969e8fd21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2146"/>
    <a:srgbClr val="FF0000"/>
    <a:srgbClr val="33175A"/>
    <a:srgbClr val="00A6B9"/>
    <a:srgbClr val="00C7C3"/>
    <a:srgbClr val="02F0DE"/>
    <a:srgbClr val="FFB600"/>
    <a:srgbClr val="33F0E1"/>
    <a:srgbClr val="01708C"/>
    <a:srgbClr val="720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7FAD6C-72A3-4011-B6B3-898AD1FA16EF}" v="584" dt="2026-08-27T15:41:48.6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249" d="100"/>
          <a:sy n="249" d="100"/>
        </p:scale>
        <p:origin x="-152" y="-2340"/>
      </p:cViewPr>
      <p:guideLst>
        <p:guide pos="1527"/>
        <p:guide orient="horz" pos="2999"/>
        <p:guide orient="horz" pos="384"/>
        <p:guide orient="horz" pos="2520"/>
        <p:guide orient="horz" pos="1080"/>
        <p:guide orient="horz" pos="1680"/>
        <p:guide orient="horz" pos="3430"/>
        <p:guide orient="horz" pos="3120"/>
        <p:guide pos="48"/>
        <p:guide pos="710"/>
        <p:guide pos="6480"/>
        <p:guide pos="2597"/>
        <p:guide pos="288"/>
        <p:guide orient="horz" pos="2160"/>
        <p:guide orient="horz" pos="216"/>
        <p:guide orient="horz" pos="936"/>
        <p:guide pos="4368"/>
        <p:guide pos="7296"/>
        <p:guide pos="3288"/>
        <p:guide pos="5904"/>
        <p:guide pos="5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Stephanides" userId="5b81ab53-9508-45ea-96e7-b986684319a9" providerId="ADAL" clId="{97E72EA5-4714-4BAE-9CD1-755EA5BD19C8}"/>
    <pc:docChg chg="undo custSel modSld">
      <pc:chgData name="Angela Stephanides" userId="5b81ab53-9508-45ea-96e7-b986684319a9" providerId="ADAL" clId="{97E72EA5-4714-4BAE-9CD1-755EA5BD19C8}" dt="2026-08-28T17:52:21.037" v="2138"/>
      <pc:docMkLst>
        <pc:docMk/>
      </pc:docMkLst>
      <pc:sldChg chg="addSp delSp modSp mod">
        <pc:chgData name="Angela Stephanides" userId="5b81ab53-9508-45ea-96e7-b986684319a9" providerId="ADAL" clId="{97E72EA5-4714-4BAE-9CD1-755EA5BD19C8}" dt="2026-08-27T17:35:47.126" v="1117"/>
        <pc:sldMkLst>
          <pc:docMk/>
          <pc:sldMk cId="3394559580" sldId="305"/>
        </pc:sldMkLst>
        <pc:grpChg chg="del mod">
          <ac:chgData name="Angela Stephanides" userId="5b81ab53-9508-45ea-96e7-b986684319a9" providerId="ADAL" clId="{97E72EA5-4714-4BAE-9CD1-755EA5BD19C8}" dt="2026-08-27T12:01:13.844" v="15"/>
          <ac:grpSpMkLst>
            <pc:docMk/>
            <pc:sldMk cId="3394559580" sldId="305"/>
            <ac:grpSpMk id="18" creationId="{1BAAB485-2753-ED50-25D0-454F2BB547BB}"/>
          </ac:grpSpMkLst>
        </pc:grpChg>
        <pc:grpChg chg="del mod">
          <ac:chgData name="Angela Stephanides" userId="5b81ab53-9508-45ea-96e7-b986684319a9" providerId="ADAL" clId="{97E72EA5-4714-4BAE-9CD1-755EA5BD19C8}" dt="2026-08-27T12:01:16.071" v="20"/>
          <ac:grpSpMkLst>
            <pc:docMk/>
            <pc:sldMk cId="3394559580" sldId="305"/>
            <ac:grpSpMk id="20" creationId="{FCA6D59F-7E40-A0AD-829D-6B6837428312}"/>
          </ac:grpSpMkLst>
        </pc:grpChg>
        <pc:grpChg chg="mod">
          <ac:chgData name="Angela Stephanides" userId="5b81ab53-9508-45ea-96e7-b986684319a9" providerId="ADAL" clId="{97E72EA5-4714-4BAE-9CD1-755EA5BD19C8}" dt="2026-08-27T17:35:47.126" v="1117"/>
          <ac:grpSpMkLst>
            <pc:docMk/>
            <pc:sldMk cId="3394559580" sldId="305"/>
            <ac:grpSpMk id="22" creationId="{BE6E4E34-EA84-EAFD-15F2-31CEEE690766}"/>
          </ac:grpSpMkLst>
        </pc:grpChg>
        <pc:inkChg chg="add">
          <ac:chgData name="Angela Stephanides" userId="5b81ab53-9508-45ea-96e7-b986684319a9" providerId="ADAL" clId="{97E72EA5-4714-4BAE-9CD1-755EA5BD19C8}" dt="2026-08-27T17:33:59.487" v="1101" actId="9405"/>
          <ac:inkMkLst>
            <pc:docMk/>
            <pc:sldMk cId="3394559580" sldId="305"/>
            <ac:inkMk id="2" creationId="{8AA6623A-5001-D795-3BBF-12209AD2A512}"/>
          </ac:inkMkLst>
        </pc:inkChg>
        <pc:inkChg chg="add del">
          <ac:chgData name="Angela Stephanides" userId="5b81ab53-9508-45ea-96e7-b986684319a9" providerId="ADAL" clId="{97E72EA5-4714-4BAE-9CD1-755EA5BD19C8}" dt="2026-08-27T15:41:43.616" v="1092"/>
          <ac:inkMkLst>
            <pc:docMk/>
            <pc:sldMk cId="3394559580" sldId="305"/>
            <ac:inkMk id="2" creationId="{B9D45A75-EF4C-75CD-99E4-80A3A0AF81ED}"/>
          </ac:inkMkLst>
        </pc:inkChg>
        <pc:inkChg chg="add">
          <ac:chgData name="Angela Stephanides" userId="5b81ab53-9508-45ea-96e7-b986684319a9" providerId="ADAL" clId="{97E72EA5-4714-4BAE-9CD1-755EA5BD19C8}" dt="2026-08-27T17:34:02.514" v="1102" actId="9405"/>
          <ac:inkMkLst>
            <pc:docMk/>
            <pc:sldMk cId="3394559580" sldId="305"/>
            <ac:inkMk id="4" creationId="{9739289C-E1A5-0851-0322-730816950B32}"/>
          </ac:inkMkLst>
        </pc:inkChg>
        <pc:inkChg chg="add del">
          <ac:chgData name="Angela Stephanides" userId="5b81ab53-9508-45ea-96e7-b986684319a9" providerId="ADAL" clId="{97E72EA5-4714-4BAE-9CD1-755EA5BD19C8}" dt="2026-08-27T15:41:43.617" v="1098"/>
          <ac:inkMkLst>
            <pc:docMk/>
            <pc:sldMk cId="3394559580" sldId="305"/>
            <ac:inkMk id="4" creationId="{C7060572-D908-C633-D4EC-E6816F8DF4D2}"/>
          </ac:inkMkLst>
        </pc:inkChg>
        <pc:inkChg chg="add del">
          <ac:chgData name="Angela Stephanides" userId="5b81ab53-9508-45ea-96e7-b986684319a9" providerId="ADAL" clId="{97E72EA5-4714-4BAE-9CD1-755EA5BD19C8}" dt="2026-08-27T15:41:43.616" v="1091"/>
          <ac:inkMkLst>
            <pc:docMk/>
            <pc:sldMk cId="3394559580" sldId="305"/>
            <ac:inkMk id="5" creationId="{35579E20-61E6-727A-4FA6-5CFC4AA7C507}"/>
          </ac:inkMkLst>
        </pc:inkChg>
        <pc:inkChg chg="add">
          <ac:chgData name="Angela Stephanides" userId="5b81ab53-9508-45ea-96e7-b986684319a9" providerId="ADAL" clId="{97E72EA5-4714-4BAE-9CD1-755EA5BD19C8}" dt="2026-08-27T17:34:03.744" v="1103" actId="9405"/>
          <ac:inkMkLst>
            <pc:docMk/>
            <pc:sldMk cId="3394559580" sldId="305"/>
            <ac:inkMk id="5" creationId="{D94BD965-5CC3-E784-085B-2D0CBD70684D}"/>
          </ac:inkMkLst>
        </pc:inkChg>
        <pc:inkChg chg="add del">
          <ac:chgData name="Angela Stephanides" userId="5b81ab53-9508-45ea-96e7-b986684319a9" providerId="ADAL" clId="{97E72EA5-4714-4BAE-9CD1-755EA5BD19C8}" dt="2026-08-27T15:41:43.617" v="1097"/>
          <ac:inkMkLst>
            <pc:docMk/>
            <pc:sldMk cId="3394559580" sldId="305"/>
            <ac:inkMk id="6" creationId="{4E64F5BA-79ED-9F7C-91B9-AB70020EB6BF}"/>
          </ac:inkMkLst>
        </pc:inkChg>
        <pc:inkChg chg="add">
          <ac:chgData name="Angela Stephanides" userId="5b81ab53-9508-45ea-96e7-b986684319a9" providerId="ADAL" clId="{97E72EA5-4714-4BAE-9CD1-755EA5BD19C8}" dt="2026-08-27T17:34:39.490" v="1104" actId="9405"/>
          <ac:inkMkLst>
            <pc:docMk/>
            <pc:sldMk cId="3394559580" sldId="305"/>
            <ac:inkMk id="6" creationId="{BF7EEFF3-CF3B-9CF9-9991-67B7B3698998}"/>
          </ac:inkMkLst>
        </pc:inkChg>
        <pc:inkChg chg="add">
          <ac:chgData name="Angela Stephanides" userId="5b81ab53-9508-45ea-96e7-b986684319a9" providerId="ADAL" clId="{97E72EA5-4714-4BAE-9CD1-755EA5BD19C8}" dt="2026-08-27T17:35:22.118" v="1105" actId="9405"/>
          <ac:inkMkLst>
            <pc:docMk/>
            <pc:sldMk cId="3394559580" sldId="305"/>
            <ac:inkMk id="7" creationId="{4C70BA5C-7D5F-B311-7F8D-323217D8D05D}"/>
          </ac:inkMkLst>
        </pc:inkChg>
        <pc:inkChg chg="add del">
          <ac:chgData name="Angela Stephanides" userId="5b81ab53-9508-45ea-96e7-b986684319a9" providerId="ADAL" clId="{97E72EA5-4714-4BAE-9CD1-755EA5BD19C8}" dt="2026-08-27T15:41:43.617" v="1096"/>
          <ac:inkMkLst>
            <pc:docMk/>
            <pc:sldMk cId="3394559580" sldId="305"/>
            <ac:inkMk id="7" creationId="{F46868B2-C810-7F7E-C33F-1A5525E42CEE}"/>
          </ac:inkMkLst>
        </pc:inkChg>
        <pc:inkChg chg="add del">
          <ac:chgData name="Angela Stephanides" userId="5b81ab53-9508-45ea-96e7-b986684319a9" providerId="ADAL" clId="{97E72EA5-4714-4BAE-9CD1-755EA5BD19C8}" dt="2026-08-27T15:41:43.616" v="1095"/>
          <ac:inkMkLst>
            <pc:docMk/>
            <pc:sldMk cId="3394559580" sldId="305"/>
            <ac:inkMk id="9" creationId="{029AB862-9434-052D-39B7-2CD8D32AAE4E}"/>
          </ac:inkMkLst>
        </pc:inkChg>
        <pc:inkChg chg="add">
          <ac:chgData name="Angela Stephanides" userId="5b81ab53-9508-45ea-96e7-b986684319a9" providerId="ADAL" clId="{97E72EA5-4714-4BAE-9CD1-755EA5BD19C8}" dt="2026-08-27T17:35:27.270" v="1106" actId="9405"/>
          <ac:inkMkLst>
            <pc:docMk/>
            <pc:sldMk cId="3394559580" sldId="305"/>
            <ac:inkMk id="9" creationId="{5FAB4E29-3E86-728A-CF9B-01C3B68D3289}"/>
          </ac:inkMkLst>
        </pc:inkChg>
        <pc:inkChg chg="add">
          <ac:chgData name="Angela Stephanides" userId="5b81ab53-9508-45ea-96e7-b986684319a9" providerId="ADAL" clId="{97E72EA5-4714-4BAE-9CD1-755EA5BD19C8}" dt="2026-08-27T17:35:42.126" v="1107" actId="9405"/>
          <ac:inkMkLst>
            <pc:docMk/>
            <pc:sldMk cId="3394559580" sldId="305"/>
            <ac:inkMk id="10" creationId="{28EB6463-664D-B412-3146-2AD47CADBE3E}"/>
          </ac:inkMkLst>
        </pc:inkChg>
        <pc:inkChg chg="add del mod">
          <ac:chgData name="Angela Stephanides" userId="5b81ab53-9508-45ea-96e7-b986684319a9" providerId="ADAL" clId="{97E72EA5-4714-4BAE-9CD1-755EA5BD19C8}" dt="2026-08-27T12:01:16.071" v="18"/>
          <ac:inkMkLst>
            <pc:docMk/>
            <pc:sldMk cId="3394559580" sldId="305"/>
            <ac:inkMk id="10" creationId="{B60E42EA-6E83-8B53-8355-A4EC3C7A0979}"/>
          </ac:inkMkLst>
        </pc:inkChg>
        <pc:inkChg chg="add del mod">
          <ac:chgData name="Angela Stephanides" userId="5b81ab53-9508-45ea-96e7-b986684319a9" providerId="ADAL" clId="{97E72EA5-4714-4BAE-9CD1-755EA5BD19C8}" dt="2026-08-27T12:01:16.071" v="19"/>
          <ac:inkMkLst>
            <pc:docMk/>
            <pc:sldMk cId="3394559580" sldId="305"/>
            <ac:inkMk id="11" creationId="{546151A1-E9CC-1E19-1429-5C5BAE996139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11" creationId="{E511D1CA-C04F-81F7-6D91-10CB00E159C0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12" creationId="{37610AD5-A86F-CDDA-D84B-22C1DB7843D6}"/>
          </ac:inkMkLst>
        </pc:inkChg>
        <pc:inkChg chg="add del mod">
          <ac:chgData name="Angela Stephanides" userId="5b81ab53-9508-45ea-96e7-b986684319a9" providerId="ADAL" clId="{97E72EA5-4714-4BAE-9CD1-755EA5BD19C8}" dt="2026-08-27T12:01:13.181" v="14"/>
          <ac:inkMkLst>
            <pc:docMk/>
            <pc:sldMk cId="3394559580" sldId="305"/>
            <ac:inkMk id="12" creationId="{91B559CE-F0C3-FDE0-0053-44B675218CA8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15" creationId="{07CB8216-FA49-22A0-08E7-98DD542ADCEF}"/>
          </ac:inkMkLst>
        </pc:inkChg>
        <pc:inkChg chg="add del mod">
          <ac:chgData name="Angela Stephanides" userId="5b81ab53-9508-45ea-96e7-b986684319a9" providerId="ADAL" clId="{97E72EA5-4714-4BAE-9CD1-755EA5BD19C8}" dt="2026-08-27T12:01:16.071" v="21"/>
          <ac:inkMkLst>
            <pc:docMk/>
            <pc:sldMk cId="3394559580" sldId="305"/>
            <ac:inkMk id="15" creationId="{2D988B43-246B-58EC-E654-F3AD47EDA9AE}"/>
          </ac:inkMkLst>
        </pc:inkChg>
        <pc:inkChg chg="add del mod">
          <ac:chgData name="Angela Stephanides" userId="5b81ab53-9508-45ea-96e7-b986684319a9" providerId="ADAL" clId="{97E72EA5-4714-4BAE-9CD1-755EA5BD19C8}" dt="2026-08-27T12:01:16.071" v="17"/>
          <ac:inkMkLst>
            <pc:docMk/>
            <pc:sldMk cId="3394559580" sldId="305"/>
            <ac:inkMk id="16" creationId="{C0A6806E-E2A3-5A68-861A-96F3B483664B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16" creationId="{CF0F9B67-FD8E-7F6B-5329-6C4C20AB43B4}"/>
          </ac:inkMkLst>
        </pc:inkChg>
        <pc:inkChg chg="add del mod">
          <ac:chgData name="Angela Stephanides" userId="5b81ab53-9508-45ea-96e7-b986684319a9" providerId="ADAL" clId="{97E72EA5-4714-4BAE-9CD1-755EA5BD19C8}" dt="2026-08-27T12:01:16.070" v="16"/>
          <ac:inkMkLst>
            <pc:docMk/>
            <pc:sldMk cId="3394559580" sldId="305"/>
            <ac:inkMk id="17" creationId="{22ADDD74-9785-D502-B6E9-FE737E4A5624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17" creationId="{B160F9E2-93F6-0B0E-9520-DB9DF9E08426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18" creationId="{509E7B36-80B2-DFC9-B55F-FB9F7703CA9E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19" creationId="{1E2EE369-49B2-A368-D477-4E2576233E93}"/>
          </ac:inkMkLst>
        </pc:inkChg>
        <pc:inkChg chg="add del mod">
          <ac:chgData name="Angela Stephanides" userId="5b81ab53-9508-45ea-96e7-b986684319a9" providerId="ADAL" clId="{97E72EA5-4714-4BAE-9CD1-755EA5BD19C8}" dt="2026-08-27T12:01:16.071" v="20"/>
          <ac:inkMkLst>
            <pc:docMk/>
            <pc:sldMk cId="3394559580" sldId="305"/>
            <ac:inkMk id="19" creationId="{2944F6D5-0B83-771E-74DA-7D214284DFF2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20" creationId="{37DA367B-DD21-7439-5EBE-2502C2B5BBFD}"/>
          </ac:inkMkLst>
        </pc:inkChg>
        <pc:inkChg chg="add del">
          <ac:chgData name="Angela Stephanides" userId="5b81ab53-9508-45ea-96e7-b986684319a9" providerId="ADAL" clId="{97E72EA5-4714-4BAE-9CD1-755EA5BD19C8}" dt="2026-08-27T15:41:43.616" v="1090"/>
          <ac:inkMkLst>
            <pc:docMk/>
            <pc:sldMk cId="3394559580" sldId="305"/>
            <ac:inkMk id="21" creationId="{ACB549A6-74FE-4E1A-0C08-42ABC6A8F8A8}"/>
          </ac:inkMkLst>
        </pc:inkChg>
        <pc:inkChg chg="add mod">
          <ac:chgData name="Angela Stephanides" userId="5b81ab53-9508-45ea-96e7-b986684319a9" providerId="ADAL" clId="{97E72EA5-4714-4BAE-9CD1-755EA5BD19C8}" dt="2026-08-27T17:35:47.126" v="1117"/>
          <ac:inkMkLst>
            <pc:docMk/>
            <pc:sldMk cId="3394559580" sldId="305"/>
            <ac:inkMk id="21" creationId="{F4166AA2-C49E-2922-BC49-7D281496C8F3}"/>
          </ac:inkMkLst>
        </pc:inkChg>
        <pc:inkChg chg="add del">
          <ac:chgData name="Angela Stephanides" userId="5b81ab53-9508-45ea-96e7-b986684319a9" providerId="ADAL" clId="{97E72EA5-4714-4BAE-9CD1-755EA5BD19C8}" dt="2026-08-27T15:41:43.616" v="1093"/>
          <ac:inkMkLst>
            <pc:docMk/>
            <pc:sldMk cId="3394559580" sldId="305"/>
            <ac:inkMk id="22" creationId="{D2465527-C9D0-0945-B093-F51C816B5CC3}"/>
          </ac:inkMkLst>
        </pc:inkChg>
        <pc:inkChg chg="add del">
          <ac:chgData name="Angela Stephanides" userId="5b81ab53-9508-45ea-96e7-b986684319a9" providerId="ADAL" clId="{97E72EA5-4714-4BAE-9CD1-755EA5BD19C8}" dt="2026-08-27T15:41:43.616" v="1094"/>
          <ac:inkMkLst>
            <pc:docMk/>
            <pc:sldMk cId="3394559580" sldId="305"/>
            <ac:inkMk id="23" creationId="{33D6A98F-2530-39A5-F886-650722307999}"/>
          </ac:inkMkLst>
        </pc:inkChg>
        <pc:inkChg chg="add">
          <ac:chgData name="Angela Stephanides" userId="5b81ab53-9508-45ea-96e7-b986684319a9" providerId="ADAL" clId="{97E72EA5-4714-4BAE-9CD1-755EA5BD19C8}" dt="2026-08-27T12:01:28.315" v="25" actId="9405"/>
          <ac:inkMkLst>
            <pc:docMk/>
            <pc:sldMk cId="3394559580" sldId="305"/>
            <ac:inkMk id="24" creationId="{2A563A1F-ABE1-2F66-3272-09719FFBF37E}"/>
          </ac:inkMkLst>
        </pc:inkChg>
        <pc:inkChg chg="add">
          <ac:chgData name="Angela Stephanides" userId="5b81ab53-9508-45ea-96e7-b986684319a9" providerId="ADAL" clId="{97E72EA5-4714-4BAE-9CD1-755EA5BD19C8}" dt="2026-08-27T12:01:31.769" v="26" actId="9405"/>
          <ac:inkMkLst>
            <pc:docMk/>
            <pc:sldMk cId="3394559580" sldId="305"/>
            <ac:inkMk id="25" creationId="{1F801D79-4862-EFC5-4707-D768351FD2BB}"/>
          </ac:inkMkLst>
        </pc:inkChg>
        <pc:inkChg chg="add">
          <ac:chgData name="Angela Stephanides" userId="5b81ab53-9508-45ea-96e7-b986684319a9" providerId="ADAL" clId="{97E72EA5-4714-4BAE-9CD1-755EA5BD19C8}" dt="2026-08-27T12:01:33.794" v="27" actId="9405"/>
          <ac:inkMkLst>
            <pc:docMk/>
            <pc:sldMk cId="3394559580" sldId="305"/>
            <ac:inkMk id="26" creationId="{B27B6284-2F2E-B1CB-A052-0921717C334A}"/>
          </ac:inkMkLst>
        </pc:inkChg>
      </pc:sldChg>
      <pc:sldChg chg="addSp delSp modSp mod">
        <pc:chgData name="Angela Stephanides" userId="5b81ab53-9508-45ea-96e7-b986684319a9" providerId="ADAL" clId="{97E72EA5-4714-4BAE-9CD1-755EA5BD19C8}" dt="2026-08-27T17:46:18.014" v="1161"/>
        <pc:sldMkLst>
          <pc:docMk/>
          <pc:sldMk cId="2092848735" sldId="307"/>
        </pc:sldMkLst>
        <pc:grpChg chg="del mod">
          <ac:chgData name="Angela Stephanides" userId="5b81ab53-9508-45ea-96e7-b986684319a9" providerId="ADAL" clId="{97E72EA5-4714-4BAE-9CD1-755EA5BD19C8}" dt="2026-08-27T12:12:00.423" v="57"/>
          <ac:grpSpMkLst>
            <pc:docMk/>
            <pc:sldMk cId="2092848735" sldId="307"/>
            <ac:grpSpMk id="6" creationId="{0761C4DE-BEAD-3691-615D-2CF69BC3A9B4}"/>
          </ac:grpSpMkLst>
        </pc:grpChg>
        <pc:grpChg chg="del mod">
          <ac:chgData name="Angela Stephanides" userId="5b81ab53-9508-45ea-96e7-b986684319a9" providerId="ADAL" clId="{97E72EA5-4714-4BAE-9CD1-755EA5BD19C8}" dt="2026-08-27T12:12:07.634" v="68"/>
          <ac:grpSpMkLst>
            <pc:docMk/>
            <pc:sldMk cId="2092848735" sldId="307"/>
            <ac:grpSpMk id="9" creationId="{BF296CD7-0E77-8ECF-1DE3-809F0F021026}"/>
          </ac:grpSpMkLst>
        </pc:grpChg>
        <pc:grpChg chg="del mod">
          <ac:chgData name="Angela Stephanides" userId="5b81ab53-9508-45ea-96e7-b986684319a9" providerId="ADAL" clId="{97E72EA5-4714-4BAE-9CD1-755EA5BD19C8}" dt="2026-08-27T17:46:18.014" v="1161"/>
          <ac:grpSpMkLst>
            <pc:docMk/>
            <pc:sldMk cId="2092848735" sldId="307"/>
            <ac:grpSpMk id="16" creationId="{1BA479F7-7D6A-2513-8534-886972267AF4}"/>
          </ac:grpSpMkLst>
        </pc:grpChg>
        <pc:grpChg chg="del mod">
          <ac:chgData name="Angela Stephanides" userId="5b81ab53-9508-45ea-96e7-b986684319a9" providerId="ADAL" clId="{97E72EA5-4714-4BAE-9CD1-755EA5BD19C8}" dt="2026-08-27T17:46:09.391" v="1156"/>
          <ac:grpSpMkLst>
            <pc:docMk/>
            <pc:sldMk cId="2092848735" sldId="307"/>
            <ac:grpSpMk id="21" creationId="{E4087B54-EE29-F559-E5CB-3AF8A9D8F7AC}"/>
          </ac:grpSpMkLst>
        </pc:grpChg>
        <pc:grpChg chg="del mod">
          <ac:chgData name="Angela Stephanides" userId="5b81ab53-9508-45ea-96e7-b986684319a9" providerId="ADAL" clId="{97E72EA5-4714-4BAE-9CD1-755EA5BD19C8}" dt="2026-08-27T12:12:08.614" v="71"/>
          <ac:grpSpMkLst>
            <pc:docMk/>
            <pc:sldMk cId="2092848735" sldId="307"/>
            <ac:grpSpMk id="23" creationId="{41580B2A-6AE2-B42E-D5D6-780DF553FEF0}"/>
          </ac:grpSpMkLst>
        </pc:grpChg>
        <pc:grpChg chg="del mod">
          <ac:chgData name="Angela Stephanides" userId="5b81ab53-9508-45ea-96e7-b986684319a9" providerId="ADAL" clId="{97E72EA5-4714-4BAE-9CD1-755EA5BD19C8}" dt="2026-08-27T12:12:11.326" v="73"/>
          <ac:grpSpMkLst>
            <pc:docMk/>
            <pc:sldMk cId="2092848735" sldId="307"/>
            <ac:grpSpMk id="26" creationId="{B61ED9AC-BCA3-6A3F-0A44-EB5EEA6F3002}"/>
          </ac:grpSpMkLst>
        </pc:grpChg>
        <pc:grpChg chg="del mod">
          <ac:chgData name="Angela Stephanides" userId="5b81ab53-9508-45ea-96e7-b986684319a9" providerId="ADAL" clId="{97E72EA5-4714-4BAE-9CD1-755EA5BD19C8}" dt="2026-08-27T15:19:00.085" v="429"/>
          <ac:grpSpMkLst>
            <pc:docMk/>
            <pc:sldMk cId="2092848735" sldId="307"/>
            <ac:grpSpMk id="28" creationId="{1A14A435-7D12-9537-93F1-004EA761D435}"/>
          </ac:grpSpMkLst>
        </pc:grpChg>
        <pc:grpChg chg="mod">
          <ac:chgData name="Angela Stephanides" userId="5b81ab53-9508-45ea-96e7-b986684319a9" providerId="ADAL" clId="{97E72EA5-4714-4BAE-9CD1-755EA5BD19C8}" dt="2026-08-27T17:46:18.014" v="1161"/>
          <ac:grpSpMkLst>
            <pc:docMk/>
            <pc:sldMk cId="2092848735" sldId="307"/>
            <ac:grpSpMk id="28" creationId="{87A2EBBB-04D9-01B5-F5D5-82C85B94A477}"/>
          </ac:grpSpMkLst>
        </pc:grpChg>
        <pc:grpChg chg="del mod">
          <ac:chgData name="Angela Stephanides" userId="5b81ab53-9508-45ea-96e7-b986684319a9" providerId="ADAL" clId="{97E72EA5-4714-4BAE-9CD1-755EA5BD19C8}" dt="2026-08-27T15:19:00.085" v="435"/>
          <ac:grpSpMkLst>
            <pc:docMk/>
            <pc:sldMk cId="2092848735" sldId="307"/>
            <ac:grpSpMk id="38" creationId="{9ADFFC71-CF26-E1BE-D389-478EA51D4367}"/>
          </ac:grpSpMkLst>
        </pc:grpChg>
        <pc:grpChg chg="del mod">
          <ac:chgData name="Angela Stephanides" userId="5b81ab53-9508-45ea-96e7-b986684319a9" providerId="ADAL" clId="{97E72EA5-4714-4BAE-9CD1-755EA5BD19C8}" dt="2026-08-27T12:12:35.591" v="88"/>
          <ac:grpSpMkLst>
            <pc:docMk/>
            <pc:sldMk cId="2092848735" sldId="307"/>
            <ac:grpSpMk id="41" creationId="{20F5282B-2503-C8A3-70C0-890EC0E71D4F}"/>
          </ac:grpSpMkLst>
        </pc:grpChg>
        <pc:grpChg chg="del mod">
          <ac:chgData name="Angela Stephanides" userId="5b81ab53-9508-45ea-96e7-b986684319a9" providerId="ADAL" clId="{97E72EA5-4714-4BAE-9CD1-755EA5BD19C8}" dt="2026-08-27T15:41:29.725" v="1059"/>
          <ac:grpSpMkLst>
            <pc:docMk/>
            <pc:sldMk cId="2092848735" sldId="307"/>
            <ac:grpSpMk id="43" creationId="{54DFF892-DA8D-0034-2D3E-4C6C60DC8CDF}"/>
          </ac:grpSpMkLst>
        </pc:grpChg>
        <pc:grpChg chg="del mod">
          <ac:chgData name="Angela Stephanides" userId="5b81ab53-9508-45ea-96e7-b986684319a9" providerId="ADAL" clId="{97E72EA5-4714-4BAE-9CD1-755EA5BD19C8}" dt="2026-08-27T12:12:36.807" v="90"/>
          <ac:grpSpMkLst>
            <pc:docMk/>
            <pc:sldMk cId="2092848735" sldId="307"/>
            <ac:grpSpMk id="43" creationId="{723F2825-2271-325F-621C-1E1C8E0DAE45}"/>
          </ac:grpSpMkLst>
        </pc:grpChg>
        <pc:grpChg chg="del mod">
          <ac:chgData name="Angela Stephanides" userId="5b81ab53-9508-45ea-96e7-b986684319a9" providerId="ADAL" clId="{97E72EA5-4714-4BAE-9CD1-755EA5BD19C8}" dt="2026-08-27T12:12:37.840" v="92"/>
          <ac:grpSpMkLst>
            <pc:docMk/>
            <pc:sldMk cId="2092848735" sldId="307"/>
            <ac:grpSpMk id="45" creationId="{14F22B78-9B89-41A9-E999-DA4D950844DE}"/>
          </ac:grpSpMkLst>
        </pc:grpChg>
        <pc:grpChg chg="del mod">
          <ac:chgData name="Angela Stephanides" userId="5b81ab53-9508-45ea-96e7-b986684319a9" providerId="ADAL" clId="{97E72EA5-4714-4BAE-9CD1-755EA5BD19C8}" dt="2026-08-27T15:19:00.085" v="430"/>
          <ac:grpSpMkLst>
            <pc:docMk/>
            <pc:sldMk cId="2092848735" sldId="307"/>
            <ac:grpSpMk id="47" creationId="{2087525A-038F-ABC7-BCF5-3D8EBC6BB907}"/>
          </ac:grpSpMkLst>
        </pc:grpChg>
        <pc:grpChg chg="del mod">
          <ac:chgData name="Angela Stephanides" userId="5b81ab53-9508-45ea-96e7-b986684319a9" providerId="ADAL" clId="{97E72EA5-4714-4BAE-9CD1-755EA5BD19C8}" dt="2026-08-27T15:41:29.725" v="1057"/>
          <ac:grpSpMkLst>
            <pc:docMk/>
            <pc:sldMk cId="2092848735" sldId="307"/>
            <ac:grpSpMk id="54" creationId="{0B7764FE-03D3-1901-467C-F8420B22DB4B}"/>
          </ac:grpSpMkLst>
        </pc:grpChg>
        <pc:grpChg chg="del mod">
          <ac:chgData name="Angela Stephanides" userId="5b81ab53-9508-45ea-96e7-b986684319a9" providerId="ADAL" clId="{97E72EA5-4714-4BAE-9CD1-755EA5BD19C8}" dt="2026-08-27T15:41:29.726" v="1066"/>
          <ac:grpSpMkLst>
            <pc:docMk/>
            <pc:sldMk cId="2092848735" sldId="307"/>
            <ac:grpSpMk id="55" creationId="{8DFEFE8C-DFB3-C0A2-A16A-B8B0BE614F41}"/>
          </ac:grpSpMkLst>
        </pc:grpChg>
        <pc:grpChg chg="del mod">
          <ac:chgData name="Angela Stephanides" userId="5b81ab53-9508-45ea-96e7-b986684319a9" providerId="ADAL" clId="{97E72EA5-4714-4BAE-9CD1-755EA5BD19C8}" dt="2026-08-27T15:41:29.726" v="1063"/>
          <ac:grpSpMkLst>
            <pc:docMk/>
            <pc:sldMk cId="2092848735" sldId="307"/>
            <ac:grpSpMk id="61" creationId="{85423461-1590-E5C5-5623-2BA3F78EB618}"/>
          </ac:grpSpMkLst>
        </pc:grpChg>
        <pc:inkChg chg="add">
          <ac:chgData name="Angela Stephanides" userId="5b81ab53-9508-45ea-96e7-b986684319a9" providerId="ADAL" clId="{97E72EA5-4714-4BAE-9CD1-755EA5BD19C8}" dt="2026-08-27T17:45:18.704" v="1136" actId="9405"/>
          <ac:inkMkLst>
            <pc:docMk/>
            <pc:sldMk cId="2092848735" sldId="307"/>
            <ac:inkMk id="2" creationId="{9CC6B124-9ACD-1FD2-AB10-F1AA0BEBB5EA}"/>
          </ac:inkMkLst>
        </pc:inkChg>
        <pc:inkChg chg="add del">
          <ac:chgData name="Angela Stephanides" userId="5b81ab53-9508-45ea-96e7-b986684319a9" providerId="ADAL" clId="{97E72EA5-4714-4BAE-9CD1-755EA5BD19C8}" dt="2026-08-27T15:19:00.082" v="410"/>
          <ac:inkMkLst>
            <pc:docMk/>
            <pc:sldMk cId="2092848735" sldId="307"/>
            <ac:inkMk id="2" creationId="{DE50C4CC-B547-EE63-D243-D30ACCA995D7}"/>
          </ac:inkMkLst>
        </pc:inkChg>
        <pc:inkChg chg="add mod">
          <ac:chgData name="Angela Stephanides" userId="5b81ab53-9508-45ea-96e7-b986684319a9" providerId="ADAL" clId="{97E72EA5-4714-4BAE-9CD1-755EA5BD19C8}" dt="2026-08-27T17:46:18.014" v="1161"/>
          <ac:inkMkLst>
            <pc:docMk/>
            <pc:sldMk cId="2092848735" sldId="307"/>
            <ac:inkMk id="3" creationId="{959B139E-40B8-BE56-3ED9-9D408AC06D96}"/>
          </ac:inkMkLst>
        </pc:inkChg>
        <pc:inkChg chg="add del mod">
          <ac:chgData name="Angela Stephanides" userId="5b81ab53-9508-45ea-96e7-b986684319a9" providerId="ADAL" clId="{97E72EA5-4714-4BAE-9CD1-755EA5BD19C8}" dt="2026-08-27T15:19:00.085" v="433"/>
          <ac:inkMkLst>
            <pc:docMk/>
            <pc:sldMk cId="2092848735" sldId="307"/>
            <ac:inkMk id="3" creationId="{A5300EDA-E3D1-7746-6FCD-8C5D47AE268B}"/>
          </ac:inkMkLst>
        </pc:inkChg>
        <pc:inkChg chg="add mod">
          <ac:chgData name="Angela Stephanides" userId="5b81ab53-9508-45ea-96e7-b986684319a9" providerId="ADAL" clId="{97E72EA5-4714-4BAE-9CD1-755EA5BD19C8}" dt="2026-08-27T17:45:40.788" v="1147"/>
          <ac:inkMkLst>
            <pc:docMk/>
            <pc:sldMk cId="2092848735" sldId="307"/>
            <ac:inkMk id="4" creationId="{AF9C5B91-00E9-530B-3BF2-24094EC39B38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4"/>
          <ac:inkMkLst>
            <pc:docMk/>
            <pc:sldMk cId="2092848735" sldId="307"/>
            <ac:inkMk id="4" creationId="{EB2ECE52-C5F8-535E-E495-12F5715272BC}"/>
          </ac:inkMkLst>
        </pc:inkChg>
        <pc:inkChg chg="add mod">
          <ac:chgData name="Angela Stephanides" userId="5b81ab53-9508-45ea-96e7-b986684319a9" providerId="ADAL" clId="{97E72EA5-4714-4BAE-9CD1-755EA5BD19C8}" dt="2026-08-27T17:46:18.014" v="1161"/>
          <ac:inkMkLst>
            <pc:docMk/>
            <pc:sldMk cId="2092848735" sldId="307"/>
            <ac:inkMk id="6" creationId="{594DAE93-8EE4-9ABD-7F6A-B4D86EA6E268}"/>
          </ac:inkMkLst>
        </pc:inkChg>
        <pc:inkChg chg="add del">
          <ac:chgData name="Angela Stephanides" userId="5b81ab53-9508-45ea-96e7-b986684319a9" providerId="ADAL" clId="{97E72EA5-4714-4BAE-9CD1-755EA5BD19C8}" dt="2026-08-27T15:19:00.084" v="428"/>
          <ac:inkMkLst>
            <pc:docMk/>
            <pc:sldMk cId="2092848735" sldId="307"/>
            <ac:inkMk id="6" creationId="{821D9BC6-2BC0-A6A6-43B1-B8AB3412CA41}"/>
          </ac:inkMkLst>
        </pc:inkChg>
        <pc:inkChg chg="add mod">
          <ac:chgData name="Angela Stephanides" userId="5b81ab53-9508-45ea-96e7-b986684319a9" providerId="ADAL" clId="{97E72EA5-4714-4BAE-9CD1-755EA5BD19C8}" dt="2026-08-27T17:45:40.788" v="1147"/>
          <ac:inkMkLst>
            <pc:docMk/>
            <pc:sldMk cId="2092848735" sldId="307"/>
            <ac:inkMk id="7" creationId="{247D9718-497D-5C3C-1B85-40FCE04ABE4F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9"/>
          <ac:inkMkLst>
            <pc:docMk/>
            <pc:sldMk cId="2092848735" sldId="307"/>
            <ac:inkMk id="7" creationId="{5C273B0E-D321-BC66-D22A-B3D3BF4C90BE}"/>
          </ac:inkMkLst>
        </pc:inkChg>
        <pc:inkChg chg="add del mod">
          <ac:chgData name="Angela Stephanides" userId="5b81ab53-9508-45ea-96e7-b986684319a9" providerId="ADAL" clId="{97E72EA5-4714-4BAE-9CD1-755EA5BD19C8}" dt="2026-08-27T15:19:00.084" v="426"/>
          <ac:inkMkLst>
            <pc:docMk/>
            <pc:sldMk cId="2092848735" sldId="307"/>
            <ac:inkMk id="8" creationId="{3E0B8E99-E504-657B-B765-E5A7AC67E8C1}"/>
          </ac:inkMkLst>
        </pc:inkChg>
        <pc:inkChg chg="add mod">
          <ac:chgData name="Angela Stephanides" userId="5b81ab53-9508-45ea-96e7-b986684319a9" providerId="ADAL" clId="{97E72EA5-4714-4BAE-9CD1-755EA5BD19C8}" dt="2026-08-27T17:46:18.014" v="1161"/>
          <ac:inkMkLst>
            <pc:docMk/>
            <pc:sldMk cId="2092848735" sldId="307"/>
            <ac:inkMk id="8" creationId="{5444E26C-6D7B-AD59-BFE8-B234FC6E8143}"/>
          </ac:inkMkLst>
        </pc:inkChg>
        <pc:inkChg chg="add del mod">
          <ac:chgData name="Angela Stephanides" userId="5b81ab53-9508-45ea-96e7-b986684319a9" providerId="ADAL" clId="{97E72EA5-4714-4BAE-9CD1-755EA5BD19C8}" dt="2026-08-27T15:41:24.302" v="1054"/>
          <ac:inkMkLst>
            <pc:docMk/>
            <pc:sldMk cId="2092848735" sldId="307"/>
            <ac:inkMk id="9" creationId="{40F3D812-4337-F31B-9BF1-51ADB4507EF5}"/>
          </ac:inkMkLst>
        </pc:inkChg>
        <pc:inkChg chg="add mod">
          <ac:chgData name="Angela Stephanides" userId="5b81ab53-9508-45ea-96e7-b986684319a9" providerId="ADAL" clId="{97E72EA5-4714-4BAE-9CD1-755EA5BD19C8}" dt="2026-08-27T17:46:18.014" v="1161"/>
          <ac:inkMkLst>
            <pc:docMk/>
            <pc:sldMk cId="2092848735" sldId="307"/>
            <ac:inkMk id="9" creationId="{6A954955-63EC-9063-06C4-6D46C2956D80}"/>
          </ac:inkMkLst>
        </pc:inkChg>
        <pc:inkChg chg="add del mod">
          <ac:chgData name="Angela Stephanides" userId="5b81ab53-9508-45ea-96e7-b986684319a9" providerId="ADAL" clId="{97E72EA5-4714-4BAE-9CD1-755EA5BD19C8}" dt="2026-08-27T15:19:00.082" v="406"/>
          <ac:inkMkLst>
            <pc:docMk/>
            <pc:sldMk cId="2092848735" sldId="307"/>
            <ac:inkMk id="10" creationId="{2853A7FF-65EA-8665-2730-55CE1203B5AB}"/>
          </ac:inkMkLst>
        </pc:inkChg>
        <pc:inkChg chg="add mod">
          <ac:chgData name="Angela Stephanides" userId="5b81ab53-9508-45ea-96e7-b986684319a9" providerId="ADAL" clId="{97E72EA5-4714-4BAE-9CD1-755EA5BD19C8}" dt="2026-08-27T17:45:40.788" v="1147"/>
          <ac:inkMkLst>
            <pc:docMk/>
            <pc:sldMk cId="2092848735" sldId="307"/>
            <ac:inkMk id="10" creationId="{67D323A8-991F-86BE-12AE-70B9C083B264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7"/>
          <ac:inkMkLst>
            <pc:docMk/>
            <pc:sldMk cId="2092848735" sldId="307"/>
            <ac:inkMk id="11" creationId="{51546897-D136-045E-73CC-E7E35EE5E8AD}"/>
          </ac:inkMkLst>
        </pc:inkChg>
        <pc:inkChg chg="add mod">
          <ac:chgData name="Angela Stephanides" userId="5b81ab53-9508-45ea-96e7-b986684319a9" providerId="ADAL" clId="{97E72EA5-4714-4BAE-9CD1-755EA5BD19C8}" dt="2026-08-27T17:45:40.788" v="1147"/>
          <ac:inkMkLst>
            <pc:docMk/>
            <pc:sldMk cId="2092848735" sldId="307"/>
            <ac:inkMk id="11" creationId="{7F8B8DAE-D16A-D5C0-64C7-7270236254EF}"/>
          </ac:inkMkLst>
        </pc:inkChg>
        <pc:inkChg chg="add mod">
          <ac:chgData name="Angela Stephanides" userId="5b81ab53-9508-45ea-96e7-b986684319a9" providerId="ADAL" clId="{97E72EA5-4714-4BAE-9CD1-755EA5BD19C8}" dt="2026-08-27T17:45:40.788" v="1147"/>
          <ac:inkMkLst>
            <pc:docMk/>
            <pc:sldMk cId="2092848735" sldId="307"/>
            <ac:inkMk id="12" creationId="{CEDFB1E6-32D0-BB21-2BB0-8A29A838FE12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8"/>
          <ac:inkMkLst>
            <pc:docMk/>
            <pc:sldMk cId="2092848735" sldId="307"/>
            <ac:inkMk id="12" creationId="{EB6DCF2B-168A-D84C-8F99-68798EAA060F}"/>
          </ac:inkMkLst>
        </pc:inkChg>
        <pc:inkChg chg="add del mod">
          <ac:chgData name="Angela Stephanides" userId="5b81ab53-9508-45ea-96e7-b986684319a9" providerId="ADAL" clId="{97E72EA5-4714-4BAE-9CD1-755EA5BD19C8}" dt="2026-08-27T15:19:00.085" v="431"/>
          <ac:inkMkLst>
            <pc:docMk/>
            <pc:sldMk cId="2092848735" sldId="307"/>
            <ac:inkMk id="15" creationId="{36CC38AA-7E87-E268-2812-EA75B31013F1}"/>
          </ac:inkMkLst>
        </pc:inkChg>
        <pc:inkChg chg="add mod">
          <ac:chgData name="Angela Stephanides" userId="5b81ab53-9508-45ea-96e7-b986684319a9" providerId="ADAL" clId="{97E72EA5-4714-4BAE-9CD1-755EA5BD19C8}" dt="2026-08-27T17:46:18.014" v="1161"/>
          <ac:inkMkLst>
            <pc:docMk/>
            <pc:sldMk cId="2092848735" sldId="307"/>
            <ac:inkMk id="15" creationId="{D19A7C98-F047-4FFC-D978-B28D9930940C}"/>
          </ac:inkMkLst>
        </pc:inkChg>
        <pc:inkChg chg="add mod">
          <ac:chgData name="Angela Stephanides" userId="5b81ab53-9508-45ea-96e7-b986684319a9" providerId="ADAL" clId="{97E72EA5-4714-4BAE-9CD1-755EA5BD19C8}" dt="2026-08-27T12:12:07.634" v="68"/>
          <ac:inkMkLst>
            <pc:docMk/>
            <pc:sldMk cId="2092848735" sldId="307"/>
            <ac:inkMk id="16" creationId="{5F97C776-6571-9EC7-9D2D-BA6ED956F653}"/>
          </ac:inkMkLst>
        </pc:inkChg>
        <pc:inkChg chg="add del mod">
          <ac:chgData name="Angela Stephanides" userId="5b81ab53-9508-45ea-96e7-b986684319a9" providerId="ADAL" clId="{97E72EA5-4714-4BAE-9CD1-755EA5BD19C8}" dt="2026-08-27T17:46:08.561" v="1154"/>
          <ac:inkMkLst>
            <pc:docMk/>
            <pc:sldMk cId="2092848735" sldId="307"/>
            <ac:inkMk id="17" creationId="{775B5B9E-0587-3CC8-CC0C-3B4DAE95BEEC}"/>
          </ac:inkMkLst>
        </pc:inkChg>
        <pc:inkChg chg="add del mod">
          <ac:chgData name="Angela Stephanides" userId="5b81ab53-9508-45ea-96e7-b986684319a9" providerId="ADAL" clId="{97E72EA5-4714-4BAE-9CD1-755EA5BD19C8}" dt="2026-08-27T15:19:00.084" v="421"/>
          <ac:inkMkLst>
            <pc:docMk/>
            <pc:sldMk cId="2092848735" sldId="307"/>
            <ac:inkMk id="17" creationId="{CE696F91-5634-52AD-0588-0F88D6EC76AA}"/>
          </ac:inkMkLst>
        </pc:inkChg>
        <pc:inkChg chg="add del mod">
          <ac:chgData name="Angela Stephanides" userId="5b81ab53-9508-45ea-96e7-b986684319a9" providerId="ADAL" clId="{97E72EA5-4714-4BAE-9CD1-755EA5BD19C8}" dt="2026-08-27T15:19:00.084" v="427"/>
          <ac:inkMkLst>
            <pc:docMk/>
            <pc:sldMk cId="2092848735" sldId="307"/>
            <ac:inkMk id="19" creationId="{8AF784DF-0EF4-4DF0-7F91-D062BE26B9BE}"/>
          </ac:inkMkLst>
        </pc:inkChg>
        <pc:inkChg chg="add del mod">
          <ac:chgData name="Angela Stephanides" userId="5b81ab53-9508-45ea-96e7-b986684319a9" providerId="ADAL" clId="{97E72EA5-4714-4BAE-9CD1-755EA5BD19C8}" dt="2026-08-27T17:46:09.391" v="1156"/>
          <ac:inkMkLst>
            <pc:docMk/>
            <pc:sldMk cId="2092848735" sldId="307"/>
            <ac:inkMk id="19" creationId="{9C747ABE-E895-6DF0-3B8C-708EAFCD53EA}"/>
          </ac:inkMkLst>
        </pc:inkChg>
        <pc:inkChg chg="add del mod">
          <ac:chgData name="Angela Stephanides" userId="5b81ab53-9508-45ea-96e7-b986684319a9" providerId="ADAL" clId="{97E72EA5-4714-4BAE-9CD1-755EA5BD19C8}" dt="2026-08-27T15:19:00.084" v="420"/>
          <ac:inkMkLst>
            <pc:docMk/>
            <pc:sldMk cId="2092848735" sldId="307"/>
            <ac:inkMk id="20" creationId="{16D4CC1C-998E-A33A-E63D-574B21940D5E}"/>
          </ac:inkMkLst>
        </pc:inkChg>
        <pc:inkChg chg="add mod">
          <ac:chgData name="Angela Stephanides" userId="5b81ab53-9508-45ea-96e7-b986684319a9" providerId="ADAL" clId="{97E72EA5-4714-4BAE-9CD1-755EA5BD19C8}" dt="2026-08-27T17:46:18.014" v="1161"/>
          <ac:inkMkLst>
            <pc:docMk/>
            <pc:sldMk cId="2092848735" sldId="307"/>
            <ac:inkMk id="20" creationId="{D9DCC273-2E7B-3EA1-DCF4-1ED96CE0B62B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2"/>
          <ac:inkMkLst>
            <pc:docMk/>
            <pc:sldMk cId="2092848735" sldId="307"/>
            <ac:inkMk id="21" creationId="{50FF695E-EB17-8185-F212-150BF921AF73}"/>
          </ac:inkMkLst>
        </pc:inkChg>
        <pc:inkChg chg="add del mod">
          <ac:chgData name="Angela Stephanides" userId="5b81ab53-9508-45ea-96e7-b986684319a9" providerId="ADAL" clId="{97E72EA5-4714-4BAE-9CD1-755EA5BD19C8}" dt="2026-08-27T15:19:00.082" v="407"/>
          <ac:inkMkLst>
            <pc:docMk/>
            <pc:sldMk cId="2092848735" sldId="307"/>
            <ac:inkMk id="22" creationId="{4C22FF12-4E86-306D-B863-A624787E30FF}"/>
          </ac:inkMkLst>
        </pc:inkChg>
        <pc:inkChg chg="add">
          <ac:chgData name="Angela Stephanides" userId="5b81ab53-9508-45ea-96e7-b986684319a9" providerId="ADAL" clId="{97E72EA5-4714-4BAE-9CD1-755EA5BD19C8}" dt="2026-08-27T17:45:52.015" v="1152" actId="9405"/>
          <ac:inkMkLst>
            <pc:docMk/>
            <pc:sldMk cId="2092848735" sldId="307"/>
            <ac:inkMk id="22" creationId="{BD78339A-F25D-2CE6-B0D3-1D5D4FABAAC4}"/>
          </ac:inkMkLst>
        </pc:inkChg>
        <pc:inkChg chg="add del">
          <ac:chgData name="Angela Stephanides" userId="5b81ab53-9508-45ea-96e7-b986684319a9" providerId="ADAL" clId="{97E72EA5-4714-4BAE-9CD1-755EA5BD19C8}" dt="2026-08-27T17:46:08.562" v="1155"/>
          <ac:inkMkLst>
            <pc:docMk/>
            <pc:sldMk cId="2092848735" sldId="307"/>
            <ac:inkMk id="23" creationId="{81CCFCC9-2B3F-B7F0-786F-6663659BBF78}"/>
          </ac:inkMkLst>
        </pc:inkChg>
        <pc:inkChg chg="add del mod">
          <ac:chgData name="Angela Stephanides" userId="5b81ab53-9508-45ea-96e7-b986684319a9" providerId="ADAL" clId="{97E72EA5-4714-4BAE-9CD1-755EA5BD19C8}" dt="2026-08-27T15:41:29.725" v="1059"/>
          <ac:inkMkLst>
            <pc:docMk/>
            <pc:sldMk cId="2092848735" sldId="307"/>
            <ac:inkMk id="23" creationId="{DBA2AD2F-3A9D-4392-863A-81D3895343A9}"/>
          </ac:inkMkLst>
        </pc:inkChg>
        <pc:inkChg chg="add mod">
          <ac:chgData name="Angela Stephanides" userId="5b81ab53-9508-45ea-96e7-b986684319a9" providerId="ADAL" clId="{97E72EA5-4714-4BAE-9CD1-755EA5BD19C8}" dt="2026-08-27T17:46:18.014" v="1161"/>
          <ac:inkMkLst>
            <pc:docMk/>
            <pc:sldMk cId="2092848735" sldId="307"/>
            <ac:inkMk id="24" creationId="{694BF1D4-2C81-0A91-2238-69ED6574BC6C}"/>
          </ac:inkMkLst>
        </pc:inkChg>
        <pc:inkChg chg="add del mod">
          <ac:chgData name="Angela Stephanides" userId="5b81ab53-9508-45ea-96e7-b986684319a9" providerId="ADAL" clId="{97E72EA5-4714-4BAE-9CD1-755EA5BD19C8}" dt="2026-08-27T15:19:00.084" v="422"/>
          <ac:inkMkLst>
            <pc:docMk/>
            <pc:sldMk cId="2092848735" sldId="307"/>
            <ac:inkMk id="24" creationId="{8A4D7329-1D47-5587-581D-82F5434A3AC0}"/>
          </ac:inkMkLst>
        </pc:inkChg>
        <pc:inkChg chg="add del mod">
          <ac:chgData name="Angela Stephanides" userId="5b81ab53-9508-45ea-96e7-b986684319a9" providerId="ADAL" clId="{97E72EA5-4714-4BAE-9CD1-755EA5BD19C8}" dt="2026-08-27T15:19:00.085" v="429"/>
          <ac:inkMkLst>
            <pc:docMk/>
            <pc:sldMk cId="2092848735" sldId="307"/>
            <ac:inkMk id="25" creationId="{1F9353BB-DB6A-2C96-C555-04B104070F49}"/>
          </ac:inkMkLst>
        </pc:inkChg>
        <pc:inkChg chg="add">
          <ac:chgData name="Angela Stephanides" userId="5b81ab53-9508-45ea-96e7-b986684319a9" providerId="ADAL" clId="{97E72EA5-4714-4BAE-9CD1-755EA5BD19C8}" dt="2026-08-27T17:46:14.816" v="1158" actId="9405"/>
          <ac:inkMkLst>
            <pc:docMk/>
            <pc:sldMk cId="2092848735" sldId="307"/>
            <ac:inkMk id="25" creationId="{2378556C-724F-AA4F-A0B3-B4DB194B22E9}"/>
          </ac:inkMkLst>
        </pc:inkChg>
        <pc:inkChg chg="add">
          <ac:chgData name="Angela Stephanides" userId="5b81ab53-9508-45ea-96e7-b986684319a9" providerId="ADAL" clId="{97E72EA5-4714-4BAE-9CD1-755EA5BD19C8}" dt="2026-08-27T17:46:15.861" v="1159" actId="9405"/>
          <ac:inkMkLst>
            <pc:docMk/>
            <pc:sldMk cId="2092848735" sldId="307"/>
            <ac:inkMk id="26" creationId="{D3D62B12-ED2E-477A-38F8-0445B5776A69}"/>
          </ac:inkMkLst>
        </pc:inkChg>
        <pc:inkChg chg="add del mod">
          <ac:chgData name="Angela Stephanides" userId="5b81ab53-9508-45ea-96e7-b986684319a9" providerId="ADAL" clId="{97E72EA5-4714-4BAE-9CD1-755EA5BD19C8}" dt="2026-08-27T15:41:29.725" v="1056"/>
          <ac:inkMkLst>
            <pc:docMk/>
            <pc:sldMk cId="2092848735" sldId="307"/>
            <ac:inkMk id="26" creationId="{EF6D34E0-7837-0426-2C1F-13A01E598962}"/>
          </ac:inkMkLst>
        </pc:inkChg>
        <pc:inkChg chg="add del mod">
          <ac:chgData name="Angela Stephanides" userId="5b81ab53-9508-45ea-96e7-b986684319a9" providerId="ADAL" clId="{97E72EA5-4714-4BAE-9CD1-755EA5BD19C8}" dt="2026-08-27T15:19:00.084" v="423"/>
          <ac:inkMkLst>
            <pc:docMk/>
            <pc:sldMk cId="2092848735" sldId="307"/>
            <ac:inkMk id="27" creationId="{0F648DB0-F627-35A4-B9F6-DB4EBA6BF5F3}"/>
          </ac:inkMkLst>
        </pc:inkChg>
        <pc:inkChg chg="add mod">
          <ac:chgData name="Angela Stephanides" userId="5b81ab53-9508-45ea-96e7-b986684319a9" providerId="ADAL" clId="{97E72EA5-4714-4BAE-9CD1-755EA5BD19C8}" dt="2026-08-27T17:46:18.014" v="1161"/>
          <ac:inkMkLst>
            <pc:docMk/>
            <pc:sldMk cId="2092848735" sldId="307"/>
            <ac:inkMk id="27" creationId="{3282BD7C-087F-D1A6-B9A7-7253D84FFA7B}"/>
          </ac:inkMkLst>
        </pc:inkChg>
        <pc:inkChg chg="add del mod">
          <ac:chgData name="Angela Stephanides" userId="5b81ab53-9508-45ea-96e7-b986684319a9" providerId="ADAL" clId="{97E72EA5-4714-4BAE-9CD1-755EA5BD19C8}" dt="2026-08-27T15:19:00.081" v="405"/>
          <ac:inkMkLst>
            <pc:docMk/>
            <pc:sldMk cId="2092848735" sldId="307"/>
            <ac:inkMk id="29" creationId="{E652F3B4-CC39-7188-945C-EB8740A4CBC9}"/>
          </ac:inkMkLst>
        </pc:inkChg>
        <pc:inkChg chg="add del mod">
          <ac:chgData name="Angela Stephanides" userId="5b81ab53-9508-45ea-96e7-b986684319a9" providerId="ADAL" clId="{97E72EA5-4714-4BAE-9CD1-755EA5BD19C8}" dt="2026-08-27T15:19:00.084" v="425"/>
          <ac:inkMkLst>
            <pc:docMk/>
            <pc:sldMk cId="2092848735" sldId="307"/>
            <ac:inkMk id="30" creationId="{43AD19B1-6A5F-F41A-FD9F-4D39271A6A92}"/>
          </ac:inkMkLst>
        </pc:inkChg>
        <pc:inkChg chg="add del mod">
          <ac:chgData name="Angela Stephanides" userId="5b81ab53-9508-45ea-96e7-b986684319a9" providerId="ADAL" clId="{97E72EA5-4714-4BAE-9CD1-755EA5BD19C8}" dt="2026-08-27T15:19:00.085" v="432"/>
          <ac:inkMkLst>
            <pc:docMk/>
            <pc:sldMk cId="2092848735" sldId="307"/>
            <ac:inkMk id="31" creationId="{99081E18-55E3-3FD0-FB7E-CF32E9B06D7A}"/>
          </ac:inkMkLst>
        </pc:inkChg>
        <pc:inkChg chg="add del mod">
          <ac:chgData name="Angela Stephanides" userId="5b81ab53-9508-45ea-96e7-b986684319a9" providerId="ADAL" clId="{97E72EA5-4714-4BAE-9CD1-755EA5BD19C8}" dt="2026-08-27T15:19:00.085" v="435"/>
          <ac:inkMkLst>
            <pc:docMk/>
            <pc:sldMk cId="2092848735" sldId="307"/>
            <ac:inkMk id="32" creationId="{E0901A38-E5A2-2835-7ABE-E617782A7A63}"/>
          </ac:inkMkLst>
        </pc:inkChg>
        <pc:inkChg chg="add del mod">
          <ac:chgData name="Angela Stephanides" userId="5b81ab53-9508-45ea-96e7-b986684319a9" providerId="ADAL" clId="{97E72EA5-4714-4BAE-9CD1-755EA5BD19C8}" dt="2026-08-27T15:19:00.082" v="408"/>
          <ac:inkMkLst>
            <pc:docMk/>
            <pc:sldMk cId="2092848735" sldId="307"/>
            <ac:inkMk id="33" creationId="{59F2BB24-EB7E-264B-79C5-AC2BC3DB576D}"/>
          </ac:inkMkLst>
        </pc:inkChg>
        <pc:inkChg chg="add del mod">
          <ac:chgData name="Angela Stephanides" userId="5b81ab53-9508-45ea-96e7-b986684319a9" providerId="ADAL" clId="{97E72EA5-4714-4BAE-9CD1-755EA5BD19C8}" dt="2026-08-27T15:19:01.226" v="436"/>
          <ac:inkMkLst>
            <pc:docMk/>
            <pc:sldMk cId="2092848735" sldId="307"/>
            <ac:inkMk id="34" creationId="{0F8AD154-DD1C-3B08-AFC2-A52EF39E9497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6"/>
          <ac:inkMkLst>
            <pc:docMk/>
            <pc:sldMk cId="2092848735" sldId="307"/>
            <ac:inkMk id="35" creationId="{6C009BAE-C2F3-9765-D42B-65F8A5E88026}"/>
          </ac:inkMkLst>
        </pc:inkChg>
        <pc:inkChg chg="add del mod">
          <ac:chgData name="Angela Stephanides" userId="5b81ab53-9508-45ea-96e7-b986684319a9" providerId="ADAL" clId="{97E72EA5-4714-4BAE-9CD1-755EA5BD19C8}" dt="2026-08-27T15:19:00.085" v="434"/>
          <ac:inkMkLst>
            <pc:docMk/>
            <pc:sldMk cId="2092848735" sldId="307"/>
            <ac:inkMk id="36" creationId="{10D191D9-343B-FA3C-767E-3A8711C970F1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3"/>
          <ac:inkMkLst>
            <pc:docMk/>
            <pc:sldMk cId="2092848735" sldId="307"/>
            <ac:inkMk id="37" creationId="{38601DF8-AFD7-06A3-017C-A7D19759D6C1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1"/>
          <ac:inkMkLst>
            <pc:docMk/>
            <pc:sldMk cId="2092848735" sldId="307"/>
            <ac:inkMk id="39" creationId="{BF239B12-4045-D534-F18E-B5E643B666B0}"/>
          </ac:inkMkLst>
        </pc:inkChg>
        <pc:inkChg chg="add del">
          <ac:chgData name="Angela Stephanides" userId="5b81ab53-9508-45ea-96e7-b986684319a9" providerId="ADAL" clId="{97E72EA5-4714-4BAE-9CD1-755EA5BD19C8}" dt="2026-08-27T15:19:00.084" v="424"/>
          <ac:inkMkLst>
            <pc:docMk/>
            <pc:sldMk cId="2092848735" sldId="307"/>
            <ac:inkMk id="40" creationId="{0B6F815E-B941-59DC-811B-F7575EC8C7D9}"/>
          </ac:inkMkLst>
        </pc:inkChg>
        <pc:inkChg chg="add del mod">
          <ac:chgData name="Angela Stephanides" userId="5b81ab53-9508-45ea-96e7-b986684319a9" providerId="ADAL" clId="{97E72EA5-4714-4BAE-9CD1-755EA5BD19C8}" dt="2026-08-27T15:41:29.726" v="1064"/>
          <ac:inkMkLst>
            <pc:docMk/>
            <pc:sldMk cId="2092848735" sldId="307"/>
            <ac:inkMk id="41" creationId="{D68F4CE6-3A2A-EA01-6C5E-96F839BA4A43}"/>
          </ac:inkMkLst>
        </pc:inkChg>
        <pc:inkChg chg="add del mod">
          <ac:chgData name="Angela Stephanides" userId="5b81ab53-9508-45ea-96e7-b986684319a9" providerId="ADAL" clId="{97E72EA5-4714-4BAE-9CD1-755EA5BD19C8}" dt="2026-08-27T15:19:00.085" v="430"/>
          <ac:inkMkLst>
            <pc:docMk/>
            <pc:sldMk cId="2092848735" sldId="307"/>
            <ac:inkMk id="42" creationId="{611F797E-D929-2353-ECE8-E66D2A2E2541}"/>
          </ac:inkMkLst>
        </pc:inkChg>
        <pc:inkChg chg="add del mod">
          <ac:chgData name="Angela Stephanides" userId="5b81ab53-9508-45ea-96e7-b986684319a9" providerId="ADAL" clId="{97E72EA5-4714-4BAE-9CD1-755EA5BD19C8}" dt="2026-08-27T15:19:00.083" v="415"/>
          <ac:inkMkLst>
            <pc:docMk/>
            <pc:sldMk cId="2092848735" sldId="307"/>
            <ac:inkMk id="44" creationId="{28698EDA-0246-669A-4F13-2DB1B36576A7}"/>
          </ac:inkMkLst>
        </pc:inkChg>
        <pc:inkChg chg="add del mod">
          <ac:chgData name="Angela Stephanides" userId="5b81ab53-9508-45ea-96e7-b986684319a9" providerId="ADAL" clId="{97E72EA5-4714-4BAE-9CD1-755EA5BD19C8}" dt="2026-08-27T15:41:29.725" v="1060"/>
          <ac:inkMkLst>
            <pc:docMk/>
            <pc:sldMk cId="2092848735" sldId="307"/>
            <ac:inkMk id="45" creationId="{684D93B3-D6F6-3E92-3C40-4F6CB5286E4E}"/>
          </ac:inkMkLst>
        </pc:inkChg>
        <pc:inkChg chg="add del mod">
          <ac:chgData name="Angela Stephanides" userId="5b81ab53-9508-45ea-96e7-b986684319a9" providerId="ADAL" clId="{97E72EA5-4714-4BAE-9CD1-755EA5BD19C8}" dt="2026-08-27T15:19:01.227" v="437"/>
          <ac:inkMkLst>
            <pc:docMk/>
            <pc:sldMk cId="2092848735" sldId="307"/>
            <ac:inkMk id="46" creationId="{116E8542-80C8-CC01-BBED-FE38939E2550}"/>
          </ac:inkMkLst>
        </pc:inkChg>
        <pc:inkChg chg="add del mod">
          <ac:chgData name="Angela Stephanides" userId="5b81ab53-9508-45ea-96e7-b986684319a9" providerId="ADAL" clId="{97E72EA5-4714-4BAE-9CD1-755EA5BD19C8}" dt="2026-08-27T15:41:29.725" v="1058"/>
          <ac:inkMkLst>
            <pc:docMk/>
            <pc:sldMk cId="2092848735" sldId="307"/>
            <ac:inkMk id="48" creationId="{2E28EC9E-3A85-859D-CB4E-0CFB77313374}"/>
          </ac:inkMkLst>
        </pc:inkChg>
        <pc:inkChg chg="add del mod">
          <ac:chgData name="Angela Stephanides" userId="5b81ab53-9508-45ea-96e7-b986684319a9" providerId="ADAL" clId="{97E72EA5-4714-4BAE-9CD1-755EA5BD19C8}" dt="2026-08-27T15:41:29.726" v="1067"/>
          <ac:inkMkLst>
            <pc:docMk/>
            <pc:sldMk cId="2092848735" sldId="307"/>
            <ac:inkMk id="49" creationId="{F695B84B-09E8-F652-CDCC-2CCF6FCB6F40}"/>
          </ac:inkMkLst>
        </pc:inkChg>
        <pc:inkChg chg="add del mod">
          <ac:chgData name="Angela Stephanides" userId="5b81ab53-9508-45ea-96e7-b986684319a9" providerId="ADAL" clId="{97E72EA5-4714-4BAE-9CD1-755EA5BD19C8}" dt="2026-08-27T15:41:29.726" v="1066"/>
          <ac:inkMkLst>
            <pc:docMk/>
            <pc:sldMk cId="2092848735" sldId="307"/>
            <ac:inkMk id="50" creationId="{ED244B8D-033A-B38F-6019-7A6BFE233E23}"/>
          </ac:inkMkLst>
        </pc:inkChg>
        <pc:inkChg chg="add del mod">
          <ac:chgData name="Angela Stephanides" userId="5b81ab53-9508-45ea-96e7-b986684319a9" providerId="ADAL" clId="{97E72EA5-4714-4BAE-9CD1-755EA5BD19C8}" dt="2026-08-27T15:41:29.725" v="1057"/>
          <ac:inkMkLst>
            <pc:docMk/>
            <pc:sldMk cId="2092848735" sldId="307"/>
            <ac:inkMk id="51" creationId="{812306A7-401F-D28E-A8F3-FC1D18E1428F}"/>
          </ac:inkMkLst>
        </pc:inkChg>
        <pc:inkChg chg="add del mod">
          <ac:chgData name="Angela Stephanides" userId="5b81ab53-9508-45ea-96e7-b986684319a9" providerId="ADAL" clId="{97E72EA5-4714-4BAE-9CD1-755EA5BD19C8}" dt="2026-08-27T15:41:29.726" v="1070"/>
          <ac:inkMkLst>
            <pc:docMk/>
            <pc:sldMk cId="2092848735" sldId="307"/>
            <ac:inkMk id="52" creationId="{869DDE8A-4C9D-B6E1-E7DB-D9BC4C9E6079}"/>
          </ac:inkMkLst>
        </pc:inkChg>
        <pc:inkChg chg="add del">
          <ac:chgData name="Angela Stephanides" userId="5b81ab53-9508-45ea-96e7-b986684319a9" providerId="ADAL" clId="{97E72EA5-4714-4BAE-9CD1-755EA5BD19C8}" dt="2026-08-27T15:41:29.726" v="1061"/>
          <ac:inkMkLst>
            <pc:docMk/>
            <pc:sldMk cId="2092848735" sldId="307"/>
            <ac:inkMk id="53" creationId="{435C1450-7F27-8A97-5ABB-80837D921697}"/>
          </ac:inkMkLst>
        </pc:inkChg>
        <pc:inkChg chg="add del">
          <ac:chgData name="Angela Stephanides" userId="5b81ab53-9508-45ea-96e7-b986684319a9" providerId="ADAL" clId="{97E72EA5-4714-4BAE-9CD1-755EA5BD19C8}" dt="2026-08-27T15:41:29.726" v="1069"/>
          <ac:inkMkLst>
            <pc:docMk/>
            <pc:sldMk cId="2092848735" sldId="307"/>
            <ac:inkMk id="56" creationId="{7C3E0A1D-AB2C-8F02-A087-4BFE8722FA8B}"/>
          </ac:inkMkLst>
        </pc:inkChg>
        <pc:inkChg chg="add del">
          <ac:chgData name="Angela Stephanides" userId="5b81ab53-9508-45ea-96e7-b986684319a9" providerId="ADAL" clId="{97E72EA5-4714-4BAE-9CD1-755EA5BD19C8}" dt="2026-08-27T15:41:29.726" v="1062"/>
          <ac:inkMkLst>
            <pc:docMk/>
            <pc:sldMk cId="2092848735" sldId="307"/>
            <ac:inkMk id="57" creationId="{4C00AF72-3AB4-8291-688F-BA45D7CB6F0F}"/>
          </ac:inkMkLst>
        </pc:inkChg>
        <pc:inkChg chg="add del mod">
          <ac:chgData name="Angela Stephanides" userId="5b81ab53-9508-45ea-96e7-b986684319a9" providerId="ADAL" clId="{97E72EA5-4714-4BAE-9CD1-755EA5BD19C8}" dt="2026-08-27T15:41:29.726" v="1063"/>
          <ac:inkMkLst>
            <pc:docMk/>
            <pc:sldMk cId="2092848735" sldId="307"/>
            <ac:inkMk id="58" creationId="{EA8682EF-BF6A-E169-BD01-E584337D33F9}"/>
          </ac:inkMkLst>
        </pc:inkChg>
        <pc:inkChg chg="add del mod">
          <ac:chgData name="Angela Stephanides" userId="5b81ab53-9508-45ea-96e7-b986684319a9" providerId="ADAL" clId="{97E72EA5-4714-4BAE-9CD1-755EA5BD19C8}" dt="2026-08-27T15:41:29.726" v="1068"/>
          <ac:inkMkLst>
            <pc:docMk/>
            <pc:sldMk cId="2092848735" sldId="307"/>
            <ac:inkMk id="59" creationId="{8B6FA033-2B32-7E07-D30C-C4B1A736723D}"/>
          </ac:inkMkLst>
        </pc:inkChg>
        <pc:inkChg chg="add del">
          <ac:chgData name="Angela Stephanides" userId="5b81ab53-9508-45ea-96e7-b986684319a9" providerId="ADAL" clId="{97E72EA5-4714-4BAE-9CD1-755EA5BD19C8}" dt="2026-08-27T15:41:29.726" v="1065"/>
          <ac:inkMkLst>
            <pc:docMk/>
            <pc:sldMk cId="2092848735" sldId="307"/>
            <ac:inkMk id="60" creationId="{37FA4CD4-2729-5DE3-39FB-FD0F87D3CA64}"/>
          </ac:inkMkLst>
        </pc:inkChg>
        <pc:inkChg chg="add del">
          <ac:chgData name="Angela Stephanides" userId="5b81ab53-9508-45ea-96e7-b986684319a9" providerId="ADAL" clId="{97E72EA5-4714-4BAE-9CD1-755EA5BD19C8}" dt="2026-08-27T15:41:24.302" v="1055"/>
          <ac:inkMkLst>
            <pc:docMk/>
            <pc:sldMk cId="2092848735" sldId="307"/>
            <ac:inkMk id="62" creationId="{A7D2E1E3-61B5-342D-7FE8-EA5094209DCA}"/>
          </ac:inkMkLst>
        </pc:inkChg>
      </pc:sldChg>
      <pc:sldChg chg="addSp delSp modSp mod">
        <pc:chgData name="Angela Stephanides" userId="5b81ab53-9508-45ea-96e7-b986684319a9" providerId="ADAL" clId="{97E72EA5-4714-4BAE-9CD1-755EA5BD19C8}" dt="2026-08-27T17:49:38.818" v="1232"/>
        <pc:sldMkLst>
          <pc:docMk/>
          <pc:sldMk cId="2262966951" sldId="308"/>
        </pc:sldMkLst>
        <pc:grpChg chg="del mod">
          <ac:chgData name="Angela Stephanides" userId="5b81ab53-9508-45ea-96e7-b986684319a9" providerId="ADAL" clId="{97E72EA5-4714-4BAE-9CD1-755EA5BD19C8}" dt="2026-08-27T12:15:44.753" v="117"/>
          <ac:grpSpMkLst>
            <pc:docMk/>
            <pc:sldMk cId="2262966951" sldId="308"/>
            <ac:grpSpMk id="19" creationId="{F6F9224B-037F-9C98-B61B-900FD52F1D6B}"/>
          </ac:grpSpMkLst>
        </pc:grpChg>
        <pc:grpChg chg="mod">
          <ac:chgData name="Angela Stephanides" userId="5b81ab53-9508-45ea-96e7-b986684319a9" providerId="ADAL" clId="{97E72EA5-4714-4BAE-9CD1-755EA5BD19C8}" dt="2026-08-27T17:47:41.115" v="1176"/>
          <ac:grpSpMkLst>
            <pc:docMk/>
            <pc:sldMk cId="2262966951" sldId="308"/>
            <ac:grpSpMk id="20" creationId="{251C4BE4-B426-B9E7-B0DF-02ACCE41379A}"/>
          </ac:grpSpMkLst>
        </pc:grpChg>
        <pc:grpChg chg="del mod">
          <ac:chgData name="Angela Stephanides" userId="5b81ab53-9508-45ea-96e7-b986684319a9" providerId="ADAL" clId="{97E72EA5-4714-4BAE-9CD1-755EA5BD19C8}" dt="2026-08-27T12:15:44.753" v="117"/>
          <ac:grpSpMkLst>
            <pc:docMk/>
            <pc:sldMk cId="2262966951" sldId="308"/>
            <ac:grpSpMk id="20" creationId="{F00D5279-183E-3F46-9E8B-2AC992332458}"/>
          </ac:grpSpMkLst>
        </pc:grpChg>
        <pc:grpChg chg="del mod">
          <ac:chgData name="Angela Stephanides" userId="5b81ab53-9508-45ea-96e7-b986684319a9" providerId="ADAL" clId="{97E72EA5-4714-4BAE-9CD1-755EA5BD19C8}" dt="2026-08-27T12:15:44.753" v="117"/>
          <ac:grpSpMkLst>
            <pc:docMk/>
            <pc:sldMk cId="2262966951" sldId="308"/>
            <ac:grpSpMk id="21" creationId="{C413594B-AA3F-8F50-7136-0168D3DFC02F}"/>
          </ac:grpSpMkLst>
        </pc:grpChg>
        <pc:grpChg chg="del mod">
          <ac:chgData name="Angela Stephanides" userId="5b81ab53-9508-45ea-96e7-b986684319a9" providerId="ADAL" clId="{97E72EA5-4714-4BAE-9CD1-755EA5BD19C8}" dt="2026-08-27T17:48:18.914" v="1184"/>
          <ac:grpSpMkLst>
            <pc:docMk/>
            <pc:sldMk cId="2262966951" sldId="308"/>
            <ac:grpSpMk id="26" creationId="{48E1B603-955B-5200-A42A-D090029AC891}"/>
          </ac:grpSpMkLst>
        </pc:grpChg>
        <pc:grpChg chg="del mod">
          <ac:chgData name="Angela Stephanides" userId="5b81ab53-9508-45ea-96e7-b986684319a9" providerId="ADAL" clId="{97E72EA5-4714-4BAE-9CD1-755EA5BD19C8}" dt="2026-08-27T12:15:44.753" v="117"/>
          <ac:grpSpMkLst>
            <pc:docMk/>
            <pc:sldMk cId="2262966951" sldId="308"/>
            <ac:grpSpMk id="26" creationId="{50D5DE0B-315C-73B1-CAB7-EDD1EE09B297}"/>
          </ac:grpSpMkLst>
        </pc:grpChg>
        <pc:grpChg chg="mod">
          <ac:chgData name="Angela Stephanides" userId="5b81ab53-9508-45ea-96e7-b986684319a9" providerId="ADAL" clId="{97E72EA5-4714-4BAE-9CD1-755EA5BD19C8}" dt="2026-08-27T17:48:18.914" v="1184"/>
          <ac:grpSpMkLst>
            <pc:docMk/>
            <pc:sldMk cId="2262966951" sldId="308"/>
            <ac:grpSpMk id="28" creationId="{FA6DB493-4B25-C3B4-0AF1-00B8CBE8092C}"/>
          </ac:grpSpMkLst>
        </pc:grpChg>
        <pc:grpChg chg="mod">
          <ac:chgData name="Angela Stephanides" userId="5b81ab53-9508-45ea-96e7-b986684319a9" providerId="ADAL" clId="{97E72EA5-4714-4BAE-9CD1-755EA5BD19C8}" dt="2026-08-27T17:48:22.629" v="1188"/>
          <ac:grpSpMkLst>
            <pc:docMk/>
            <pc:sldMk cId="2262966951" sldId="308"/>
            <ac:grpSpMk id="32" creationId="{6FB59F3D-DAE2-BFAD-25B1-9143DAE5D8DF}"/>
          </ac:grpSpMkLst>
        </pc:grpChg>
        <pc:grpChg chg="del mod">
          <ac:chgData name="Angela Stephanides" userId="5b81ab53-9508-45ea-96e7-b986684319a9" providerId="ADAL" clId="{97E72EA5-4714-4BAE-9CD1-755EA5BD19C8}" dt="2026-08-27T12:15:50.313" v="120"/>
          <ac:grpSpMkLst>
            <pc:docMk/>
            <pc:sldMk cId="2262966951" sldId="308"/>
            <ac:grpSpMk id="32" creationId="{B7A5BDA4-6AED-FE29-83FC-1D5D2BDB2133}"/>
          </ac:grpSpMkLst>
        </pc:grpChg>
        <pc:grpChg chg="del mod">
          <ac:chgData name="Angela Stephanides" userId="5b81ab53-9508-45ea-96e7-b986684319a9" providerId="ADAL" clId="{97E72EA5-4714-4BAE-9CD1-755EA5BD19C8}" dt="2026-08-27T15:22:37.160" v="494"/>
          <ac:grpSpMkLst>
            <pc:docMk/>
            <pc:sldMk cId="2262966951" sldId="308"/>
            <ac:grpSpMk id="35" creationId="{F725457B-EBFD-DE1A-76DF-58248C28C25D}"/>
          </ac:grpSpMkLst>
        </pc:grpChg>
        <pc:grpChg chg="del mod">
          <ac:chgData name="Angela Stephanides" userId="5b81ab53-9508-45ea-96e7-b986684319a9" providerId="ADAL" clId="{97E72EA5-4714-4BAE-9CD1-755EA5BD19C8}" dt="2026-08-27T17:48:28.169" v="1195"/>
          <ac:grpSpMkLst>
            <pc:docMk/>
            <pc:sldMk cId="2262966951" sldId="308"/>
            <ac:grpSpMk id="36" creationId="{F7BBC44D-0D09-E949-E6B3-A697BF7EA297}"/>
          </ac:grpSpMkLst>
        </pc:grpChg>
        <pc:grpChg chg="mod">
          <ac:chgData name="Angela Stephanides" userId="5b81ab53-9508-45ea-96e7-b986684319a9" providerId="ADAL" clId="{97E72EA5-4714-4BAE-9CD1-755EA5BD19C8}" dt="2026-08-27T17:48:28.169" v="1195"/>
          <ac:grpSpMkLst>
            <pc:docMk/>
            <pc:sldMk cId="2262966951" sldId="308"/>
            <ac:grpSpMk id="39" creationId="{F274A116-410C-9EA7-1D59-F1F9D6E279BB}"/>
          </ac:grpSpMkLst>
        </pc:grpChg>
        <pc:grpChg chg="del mod">
          <ac:chgData name="Angela Stephanides" userId="5b81ab53-9508-45ea-96e7-b986684319a9" providerId="ADAL" clId="{97E72EA5-4714-4BAE-9CD1-755EA5BD19C8}" dt="2026-08-27T15:22:32.135" v="465"/>
          <ac:grpSpMkLst>
            <pc:docMk/>
            <pc:sldMk cId="2262966951" sldId="308"/>
            <ac:grpSpMk id="40" creationId="{9C701694-5B96-FAEA-63CC-35AA931829B9}"/>
          </ac:grpSpMkLst>
        </pc:grpChg>
        <pc:grpChg chg="del mod">
          <ac:chgData name="Angela Stephanides" userId="5b81ab53-9508-45ea-96e7-b986684319a9" providerId="ADAL" clId="{97E72EA5-4714-4BAE-9CD1-755EA5BD19C8}" dt="2026-08-27T17:48:35.433" v="1202"/>
          <ac:grpSpMkLst>
            <pc:docMk/>
            <pc:sldMk cId="2262966951" sldId="308"/>
            <ac:grpSpMk id="43" creationId="{4E460817-70F1-96C2-9668-CA012F940EE4}"/>
          </ac:grpSpMkLst>
        </pc:grpChg>
        <pc:grpChg chg="mod">
          <ac:chgData name="Angela Stephanides" userId="5b81ab53-9508-45ea-96e7-b986684319a9" providerId="ADAL" clId="{97E72EA5-4714-4BAE-9CD1-755EA5BD19C8}" dt="2026-08-27T17:48:35.433" v="1202"/>
          <ac:grpSpMkLst>
            <pc:docMk/>
            <pc:sldMk cId="2262966951" sldId="308"/>
            <ac:grpSpMk id="46" creationId="{3016F7DA-0CBC-45F4-BC31-F18459180847}"/>
          </ac:grpSpMkLst>
        </pc:grpChg>
        <pc:grpChg chg="del mod">
          <ac:chgData name="Angela Stephanides" userId="5b81ab53-9508-45ea-96e7-b986684319a9" providerId="ADAL" clId="{97E72EA5-4714-4BAE-9CD1-755EA5BD19C8}" dt="2026-08-27T12:16:18.856" v="134"/>
          <ac:grpSpMkLst>
            <pc:docMk/>
            <pc:sldMk cId="2262966951" sldId="308"/>
            <ac:grpSpMk id="46" creationId="{EBD0A270-0F38-19E4-33BE-5A72871BC661}"/>
          </ac:grpSpMkLst>
        </pc:grpChg>
        <pc:grpChg chg="del mod">
          <ac:chgData name="Angela Stephanides" userId="5b81ab53-9508-45ea-96e7-b986684319a9" providerId="ADAL" clId="{97E72EA5-4714-4BAE-9CD1-755EA5BD19C8}" dt="2026-08-27T15:22:32.136" v="471"/>
          <ac:grpSpMkLst>
            <pc:docMk/>
            <pc:sldMk cId="2262966951" sldId="308"/>
            <ac:grpSpMk id="49" creationId="{1E6BF63B-4697-C583-E8E6-94F61C5FB040}"/>
          </ac:grpSpMkLst>
        </pc:grpChg>
        <pc:grpChg chg="del mod">
          <ac:chgData name="Angela Stephanides" userId="5b81ab53-9508-45ea-96e7-b986684319a9" providerId="ADAL" clId="{97E72EA5-4714-4BAE-9CD1-755EA5BD19C8}" dt="2026-08-27T15:22:37.161" v="495"/>
          <ac:grpSpMkLst>
            <pc:docMk/>
            <pc:sldMk cId="2262966951" sldId="308"/>
            <ac:grpSpMk id="54" creationId="{FF971FAE-4D39-0BEA-7456-7A65EA78FD50}"/>
          </ac:grpSpMkLst>
        </pc:grpChg>
        <pc:grpChg chg="del mod">
          <ac:chgData name="Angela Stephanides" userId="5b81ab53-9508-45ea-96e7-b986684319a9" providerId="ADAL" clId="{97E72EA5-4714-4BAE-9CD1-755EA5BD19C8}" dt="2026-08-27T15:24:53.090" v="511"/>
          <ac:grpSpMkLst>
            <pc:docMk/>
            <pc:sldMk cId="2262966951" sldId="308"/>
            <ac:grpSpMk id="56" creationId="{73AB7614-BEA7-CDAE-42A8-28E3E63B5FF4}"/>
          </ac:grpSpMkLst>
        </pc:grpChg>
        <pc:grpChg chg="del mod">
          <ac:chgData name="Angela Stephanides" userId="5b81ab53-9508-45ea-96e7-b986684319a9" providerId="ADAL" clId="{97E72EA5-4714-4BAE-9CD1-755EA5BD19C8}" dt="2026-08-27T17:49:21.666" v="1224"/>
          <ac:grpSpMkLst>
            <pc:docMk/>
            <pc:sldMk cId="2262966951" sldId="308"/>
            <ac:grpSpMk id="56" creationId="{D2CF7600-381D-5CE9-7903-877C2D25E55F}"/>
          </ac:grpSpMkLst>
        </pc:grpChg>
        <pc:grpChg chg="del mod">
          <ac:chgData name="Angela Stephanides" userId="5b81ab53-9508-45ea-96e7-b986684319a9" providerId="ADAL" clId="{97E72EA5-4714-4BAE-9CD1-755EA5BD19C8}" dt="2026-08-27T17:49:19.463" v="1222"/>
          <ac:grpSpMkLst>
            <pc:docMk/>
            <pc:sldMk cId="2262966951" sldId="308"/>
            <ac:grpSpMk id="57" creationId="{24C1C753-F507-0B50-C7A1-4ED6B80F0CEE}"/>
          </ac:grpSpMkLst>
        </pc:grpChg>
        <pc:grpChg chg="del mod">
          <ac:chgData name="Angela Stephanides" userId="5b81ab53-9508-45ea-96e7-b986684319a9" providerId="ADAL" clId="{97E72EA5-4714-4BAE-9CD1-755EA5BD19C8}" dt="2026-08-27T15:26:10.932" v="548"/>
          <ac:grpSpMkLst>
            <pc:docMk/>
            <pc:sldMk cId="2262966951" sldId="308"/>
            <ac:grpSpMk id="64" creationId="{FA86267A-750B-7068-7140-42408903C8EA}"/>
          </ac:grpSpMkLst>
        </pc:grpChg>
        <pc:grpChg chg="del mod">
          <ac:chgData name="Angela Stephanides" userId="5b81ab53-9508-45ea-96e7-b986684319a9" providerId="ADAL" clId="{97E72EA5-4714-4BAE-9CD1-755EA5BD19C8}" dt="2026-08-27T17:49:19.463" v="1222"/>
          <ac:grpSpMkLst>
            <pc:docMk/>
            <pc:sldMk cId="2262966951" sldId="308"/>
            <ac:grpSpMk id="65" creationId="{FCCEF9AA-0E20-0E9A-E2DC-04B01F2D4A5B}"/>
          </ac:grpSpMkLst>
        </pc:grpChg>
        <pc:grpChg chg="del mod">
          <ac:chgData name="Angela Stephanides" userId="5b81ab53-9508-45ea-96e7-b986684319a9" providerId="ADAL" clId="{97E72EA5-4714-4BAE-9CD1-755EA5BD19C8}" dt="2026-08-27T15:25:13.147" v="516"/>
          <ac:grpSpMkLst>
            <pc:docMk/>
            <pc:sldMk cId="2262966951" sldId="308"/>
            <ac:grpSpMk id="67" creationId="{18456C1B-AD21-F2C1-D3B3-9812CF0E021A}"/>
          </ac:grpSpMkLst>
        </pc:grpChg>
        <pc:grpChg chg="mod">
          <ac:chgData name="Angela Stephanides" userId="5b81ab53-9508-45ea-96e7-b986684319a9" providerId="ADAL" clId="{97E72EA5-4714-4BAE-9CD1-755EA5BD19C8}" dt="2026-08-27T17:49:19.463" v="1222"/>
          <ac:grpSpMkLst>
            <pc:docMk/>
            <pc:sldMk cId="2262966951" sldId="308"/>
            <ac:grpSpMk id="67" creationId="{9DCD955E-EE96-D4FB-4033-27A774EC1292}"/>
          </ac:grpSpMkLst>
        </pc:grpChg>
        <pc:grpChg chg="mod">
          <ac:chgData name="Angela Stephanides" userId="5b81ab53-9508-45ea-96e7-b986684319a9" providerId="ADAL" clId="{97E72EA5-4714-4BAE-9CD1-755EA5BD19C8}" dt="2026-08-27T17:49:21.666" v="1224"/>
          <ac:grpSpMkLst>
            <pc:docMk/>
            <pc:sldMk cId="2262966951" sldId="308"/>
            <ac:grpSpMk id="69" creationId="{18A55C01-4E08-D605-931B-65656AF1DCB4}"/>
          </ac:grpSpMkLst>
        </pc:grpChg>
        <pc:grpChg chg="del mod">
          <ac:chgData name="Angela Stephanides" userId="5b81ab53-9508-45ea-96e7-b986684319a9" providerId="ADAL" clId="{97E72EA5-4714-4BAE-9CD1-755EA5BD19C8}" dt="2026-08-27T15:25:16.850" v="520"/>
          <ac:grpSpMkLst>
            <pc:docMk/>
            <pc:sldMk cId="2262966951" sldId="308"/>
            <ac:grpSpMk id="69" creationId="{1F7778F3-D779-AEEF-A59B-C17AB94A95C9}"/>
          </ac:grpSpMkLst>
        </pc:grpChg>
        <pc:grpChg chg="del mod">
          <ac:chgData name="Angela Stephanides" userId="5b81ab53-9508-45ea-96e7-b986684319a9" providerId="ADAL" clId="{97E72EA5-4714-4BAE-9CD1-755EA5BD19C8}" dt="2026-08-27T15:25:19.165" v="526"/>
          <ac:grpSpMkLst>
            <pc:docMk/>
            <pc:sldMk cId="2262966951" sldId="308"/>
            <ac:grpSpMk id="73" creationId="{B5E0F07E-B36E-07DE-0F63-B0DCD3BD2F25}"/>
          </ac:grpSpMkLst>
        </pc:grpChg>
        <pc:grpChg chg="del mod">
          <ac:chgData name="Angela Stephanides" userId="5b81ab53-9508-45ea-96e7-b986684319a9" providerId="ADAL" clId="{97E72EA5-4714-4BAE-9CD1-755EA5BD19C8}" dt="2026-08-27T17:49:38.818" v="1232"/>
          <ac:grpSpMkLst>
            <pc:docMk/>
            <pc:sldMk cId="2262966951" sldId="308"/>
            <ac:grpSpMk id="74" creationId="{64D3F83D-70C8-D2E0-42BB-6BD2FDEBAB29}"/>
          </ac:grpSpMkLst>
        </pc:grpChg>
        <pc:grpChg chg="mod">
          <ac:chgData name="Angela Stephanides" userId="5b81ab53-9508-45ea-96e7-b986684319a9" providerId="ADAL" clId="{97E72EA5-4714-4BAE-9CD1-755EA5BD19C8}" dt="2026-08-27T17:49:38.818" v="1232"/>
          <ac:grpSpMkLst>
            <pc:docMk/>
            <pc:sldMk cId="2262966951" sldId="308"/>
            <ac:grpSpMk id="77" creationId="{68E55D67-9922-7E57-ED32-BF448EA0E0B7}"/>
          </ac:grpSpMkLst>
        </pc:grpChg>
        <pc:grpChg chg="del mod">
          <ac:chgData name="Angela Stephanides" userId="5b81ab53-9508-45ea-96e7-b986684319a9" providerId="ADAL" clId="{97E72EA5-4714-4BAE-9CD1-755EA5BD19C8}" dt="2026-08-27T15:25:29.672" v="536"/>
          <ac:grpSpMkLst>
            <pc:docMk/>
            <pc:sldMk cId="2262966951" sldId="308"/>
            <ac:grpSpMk id="79" creationId="{B2F6FDDE-B3E0-4226-D5FB-70AB14A631B4}"/>
          </ac:grpSpMkLst>
        </pc:grpChg>
        <pc:grpChg chg="del mod">
          <ac:chgData name="Angela Stephanides" userId="5b81ab53-9508-45ea-96e7-b986684319a9" providerId="ADAL" clId="{97E72EA5-4714-4BAE-9CD1-755EA5BD19C8}" dt="2026-08-27T15:25:25.383" v="533"/>
          <ac:grpSpMkLst>
            <pc:docMk/>
            <pc:sldMk cId="2262966951" sldId="308"/>
            <ac:grpSpMk id="83" creationId="{ACB092BE-BBFD-2BEE-7962-8F0CD338E165}"/>
          </ac:grpSpMkLst>
        </pc:grpChg>
        <pc:grpChg chg="del mod">
          <ac:chgData name="Angela Stephanides" userId="5b81ab53-9508-45ea-96e7-b986684319a9" providerId="ADAL" clId="{97E72EA5-4714-4BAE-9CD1-755EA5BD19C8}" dt="2026-08-27T15:25:29.672" v="536"/>
          <ac:grpSpMkLst>
            <pc:docMk/>
            <pc:sldMk cId="2262966951" sldId="308"/>
            <ac:grpSpMk id="86" creationId="{6ACEFAD1-F262-E3E6-2861-7D0C8749EC81}"/>
          </ac:grpSpMkLst>
        </pc:grpChg>
        <pc:grpChg chg="del mod">
          <ac:chgData name="Angela Stephanides" userId="5b81ab53-9508-45ea-96e7-b986684319a9" providerId="ADAL" clId="{97E72EA5-4714-4BAE-9CD1-755EA5BD19C8}" dt="2026-08-27T15:41:21.252" v="1050"/>
          <ac:grpSpMkLst>
            <pc:docMk/>
            <pc:sldMk cId="2262966951" sldId="308"/>
            <ac:grpSpMk id="89" creationId="{CCEED695-EF2B-177E-1095-2733A800249D}"/>
          </ac:grpSpMkLst>
        </pc:grpChg>
        <pc:grpChg chg="del mod">
          <ac:chgData name="Angela Stephanides" userId="5b81ab53-9508-45ea-96e7-b986684319a9" providerId="ADAL" clId="{97E72EA5-4714-4BAE-9CD1-755EA5BD19C8}" dt="2026-08-27T15:26:30.447" v="563"/>
          <ac:grpSpMkLst>
            <pc:docMk/>
            <pc:sldMk cId="2262966951" sldId="308"/>
            <ac:grpSpMk id="93" creationId="{3DFAAD59-2288-C838-00F6-BA807244EF84}"/>
          </ac:grpSpMkLst>
        </pc:grpChg>
        <pc:grpChg chg="del mod">
          <ac:chgData name="Angela Stephanides" userId="5b81ab53-9508-45ea-96e7-b986684319a9" providerId="ADAL" clId="{97E72EA5-4714-4BAE-9CD1-755EA5BD19C8}" dt="2026-08-27T15:26:30.447" v="563"/>
          <ac:grpSpMkLst>
            <pc:docMk/>
            <pc:sldMk cId="2262966951" sldId="308"/>
            <ac:grpSpMk id="101" creationId="{22BA9C1F-CDD8-6FE6-A02D-E2EDDFBBC161}"/>
          </ac:grpSpMkLst>
        </pc:grpChg>
        <pc:grpChg chg="del mod">
          <ac:chgData name="Angela Stephanides" userId="5b81ab53-9508-45ea-96e7-b986684319a9" providerId="ADAL" clId="{97E72EA5-4714-4BAE-9CD1-755EA5BD19C8}" dt="2026-08-27T15:26:30.447" v="563"/>
          <ac:grpSpMkLst>
            <pc:docMk/>
            <pc:sldMk cId="2262966951" sldId="308"/>
            <ac:grpSpMk id="108" creationId="{C467B841-5F25-E5EB-476D-57023AB74B77}"/>
          </ac:grpSpMkLst>
        </pc:grpChg>
        <pc:grpChg chg="del mod">
          <ac:chgData name="Angela Stephanides" userId="5b81ab53-9508-45ea-96e7-b986684319a9" providerId="ADAL" clId="{97E72EA5-4714-4BAE-9CD1-755EA5BD19C8}" dt="2026-08-27T15:41:21.252" v="1045"/>
          <ac:grpSpMkLst>
            <pc:docMk/>
            <pc:sldMk cId="2262966951" sldId="308"/>
            <ac:grpSpMk id="116" creationId="{6ACD0EC1-F2F4-66AE-D0D6-EFC7EAD3C917}"/>
          </ac:grpSpMkLst>
        </pc:grpChg>
        <pc:grpChg chg="del mod">
          <ac:chgData name="Angela Stephanides" userId="5b81ab53-9508-45ea-96e7-b986684319a9" providerId="ADAL" clId="{97E72EA5-4714-4BAE-9CD1-755EA5BD19C8}" dt="2026-08-27T15:26:49.564" v="573"/>
          <ac:grpSpMkLst>
            <pc:docMk/>
            <pc:sldMk cId="2262966951" sldId="308"/>
            <ac:grpSpMk id="122" creationId="{8FD47DEA-6F88-C201-CF90-8BD2886F310B}"/>
          </ac:grpSpMkLst>
        </pc:grpChg>
        <pc:grpChg chg="del mod">
          <ac:chgData name="Angela Stephanides" userId="5b81ab53-9508-45ea-96e7-b986684319a9" providerId="ADAL" clId="{97E72EA5-4714-4BAE-9CD1-755EA5BD19C8}" dt="2026-08-27T15:41:16.326" v="1017"/>
          <ac:grpSpMkLst>
            <pc:docMk/>
            <pc:sldMk cId="2262966951" sldId="308"/>
            <ac:grpSpMk id="126" creationId="{33E8562A-7DF3-5AB5-C1C8-29F2B6A18BB5}"/>
          </ac:grpSpMkLst>
        </pc:grpChg>
        <pc:inkChg chg="add">
          <ac:chgData name="Angela Stephanides" userId="5b81ab53-9508-45ea-96e7-b986684319a9" providerId="ADAL" clId="{97E72EA5-4714-4BAE-9CD1-755EA5BD19C8}" dt="2026-08-27T17:47:32.158" v="1162" actId="9405"/>
          <ac:inkMkLst>
            <pc:docMk/>
            <pc:sldMk cId="2262966951" sldId="308"/>
            <ac:inkMk id="2" creationId="{7B52EC2B-B820-43C7-519D-420744922E77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91"/>
          <ac:inkMkLst>
            <pc:docMk/>
            <pc:sldMk cId="2262966951" sldId="308"/>
            <ac:inkMk id="2" creationId="{C5E33A8F-B927-DA83-84E5-5EDC87AD8D46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3" creationId="{2F329B61-FB14-C905-309C-95CA353E2110}"/>
          </ac:inkMkLst>
        </pc:inkChg>
        <pc:inkChg chg="add mod">
          <ac:chgData name="Angela Stephanides" userId="5b81ab53-9508-45ea-96e7-b986684319a9" providerId="ADAL" clId="{97E72EA5-4714-4BAE-9CD1-755EA5BD19C8}" dt="2026-08-27T15:22:32.135" v="466"/>
          <ac:inkMkLst>
            <pc:docMk/>
            <pc:sldMk cId="2262966951" sldId="308"/>
            <ac:inkMk id="3" creationId="{A7A0D606-31FC-9555-302C-9CC83938D6FF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93"/>
          <ac:inkMkLst>
            <pc:docMk/>
            <pc:sldMk cId="2262966951" sldId="308"/>
            <ac:inkMk id="4" creationId="{A6389739-0073-3E90-15AA-1AAA30A3ADFF}"/>
          </ac:inkMkLst>
        </pc:inkChg>
        <pc:inkChg chg="add">
          <ac:chgData name="Angela Stephanides" userId="5b81ab53-9508-45ea-96e7-b986684319a9" providerId="ADAL" clId="{97E72EA5-4714-4BAE-9CD1-755EA5BD19C8}" dt="2026-08-27T17:47:34.100" v="1164" actId="9405"/>
          <ac:inkMkLst>
            <pc:docMk/>
            <pc:sldMk cId="2262966951" sldId="308"/>
            <ac:inkMk id="4" creationId="{FB843EC8-40FF-F4FC-42C7-364CA0197653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5" creationId="{AD99B5E0-5C1C-6FC5-49E3-B1D3A101B645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86"/>
          <ac:inkMkLst>
            <pc:docMk/>
            <pc:sldMk cId="2262966951" sldId="308"/>
            <ac:inkMk id="5" creationId="{C29BDD20-A729-EFCC-EE5F-578C067C4314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7" creationId="{0F4C65AB-D1BA-21E2-71E0-5F9D8052EFA7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85"/>
          <ac:inkMkLst>
            <pc:docMk/>
            <pc:sldMk cId="2262966951" sldId="308"/>
            <ac:inkMk id="7" creationId="{F01DC7D6-04F1-2DFB-8761-D4B9385EC7DC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8" creationId="{5016EDAB-5DA9-3594-CF33-521A4A850F19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90"/>
          <ac:inkMkLst>
            <pc:docMk/>
            <pc:sldMk cId="2262966951" sldId="308"/>
            <ac:inkMk id="8" creationId="{A73A3DAF-F67D-00CC-9768-72DB5FE68210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10" creationId="{213EB711-2C32-02D1-4A53-97D5AD793D40}"/>
          </ac:inkMkLst>
        </pc:inkChg>
        <pc:inkChg chg="add del mod">
          <ac:chgData name="Angela Stephanides" userId="5b81ab53-9508-45ea-96e7-b986684319a9" providerId="ADAL" clId="{97E72EA5-4714-4BAE-9CD1-755EA5BD19C8}" dt="2026-08-27T15:22:37.158" v="475"/>
          <ac:inkMkLst>
            <pc:docMk/>
            <pc:sldMk cId="2262966951" sldId="308"/>
            <ac:inkMk id="10" creationId="{E6FC8E6A-2DBE-28E0-6DF7-319FFD2677E0}"/>
          </ac:inkMkLst>
        </pc:inkChg>
        <pc:inkChg chg="add del mod">
          <ac:chgData name="Angela Stephanides" userId="5b81ab53-9508-45ea-96e7-b986684319a9" providerId="ADAL" clId="{97E72EA5-4714-4BAE-9CD1-755EA5BD19C8}" dt="2026-08-27T15:22:37.159" v="482"/>
          <ac:inkMkLst>
            <pc:docMk/>
            <pc:sldMk cId="2262966951" sldId="308"/>
            <ac:inkMk id="11" creationId="{16CFDE0D-FD50-229A-4426-64C86A445BEE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11" creationId="{7EBE946A-B05B-E6B8-BD48-C539DA35AF03}"/>
          </ac:inkMkLst>
        </pc:inkChg>
        <pc:inkChg chg="add mod">
          <ac:chgData name="Angela Stephanides" userId="5b81ab53-9508-45ea-96e7-b986684319a9" providerId="ADAL" clId="{97E72EA5-4714-4BAE-9CD1-755EA5BD19C8}" dt="2026-08-27T12:15:28.524" v="106"/>
          <ac:inkMkLst>
            <pc:docMk/>
            <pc:sldMk cId="2262966951" sldId="308"/>
            <ac:inkMk id="12" creationId="{3A9E970E-82C5-85D4-1924-BF6963015BA6}"/>
          </ac:inkMkLst>
        </pc:inkChg>
        <pc:inkChg chg="add">
          <ac:chgData name="Angela Stephanides" userId="5b81ab53-9508-45ea-96e7-b986684319a9" providerId="ADAL" clId="{97E72EA5-4714-4BAE-9CD1-755EA5BD19C8}" dt="2026-08-27T17:47:37.343" v="1170" actId="9405"/>
          <ac:inkMkLst>
            <pc:docMk/>
            <pc:sldMk cId="2262966951" sldId="308"/>
            <ac:inkMk id="12" creationId="{58526A70-BAB6-7690-A039-AFA8A9A7F36A}"/>
          </ac:inkMkLst>
        </pc:inkChg>
        <pc:inkChg chg="add del mod">
          <ac:chgData name="Angela Stephanides" userId="5b81ab53-9508-45ea-96e7-b986684319a9" providerId="ADAL" clId="{97E72EA5-4714-4BAE-9CD1-755EA5BD19C8}" dt="2026-08-27T15:22:37.159" v="481"/>
          <ac:inkMkLst>
            <pc:docMk/>
            <pc:sldMk cId="2262966951" sldId="308"/>
            <ac:inkMk id="15" creationId="{400BF969-9729-FEA0-AEF2-DAB8D6AC0ED6}"/>
          </ac:inkMkLst>
        </pc:inkChg>
        <pc:inkChg chg="add">
          <ac:chgData name="Angela Stephanides" userId="5b81ab53-9508-45ea-96e7-b986684319a9" providerId="ADAL" clId="{97E72EA5-4714-4BAE-9CD1-755EA5BD19C8}" dt="2026-08-27T17:47:37.635" v="1171" actId="9405"/>
          <ac:inkMkLst>
            <pc:docMk/>
            <pc:sldMk cId="2262966951" sldId="308"/>
            <ac:inkMk id="15" creationId="{BEB3F518-7483-43B9-EEDA-876D7D5F480E}"/>
          </ac:inkMkLst>
        </pc:inkChg>
        <pc:inkChg chg="add del">
          <ac:chgData name="Angela Stephanides" userId="5b81ab53-9508-45ea-96e7-b986684319a9" providerId="ADAL" clId="{97E72EA5-4714-4BAE-9CD1-755EA5BD19C8}" dt="2026-08-27T15:22:32.136" v="469"/>
          <ac:inkMkLst>
            <pc:docMk/>
            <pc:sldMk cId="2262966951" sldId="308"/>
            <ac:inkMk id="16" creationId="{82659050-0D6A-E4AE-9025-1ED350B18942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16" creationId="{F9FB25F8-673C-54AC-F8FB-90C06D3145F0}"/>
          </ac:inkMkLst>
        </pc:inkChg>
        <pc:inkChg chg="add">
          <ac:chgData name="Angela Stephanides" userId="5b81ab53-9508-45ea-96e7-b986684319a9" providerId="ADAL" clId="{97E72EA5-4714-4BAE-9CD1-755EA5BD19C8}" dt="2026-08-27T17:47:38.682" v="1173" actId="9405"/>
          <ac:inkMkLst>
            <pc:docMk/>
            <pc:sldMk cId="2262966951" sldId="308"/>
            <ac:inkMk id="17" creationId="{36CE90FE-0866-B90B-3C1F-8DAC15FBA13B}"/>
          </ac:inkMkLst>
        </pc:inkChg>
        <pc:inkChg chg="add del mod">
          <ac:chgData name="Angela Stephanides" userId="5b81ab53-9508-45ea-96e7-b986684319a9" providerId="ADAL" clId="{97E72EA5-4714-4BAE-9CD1-755EA5BD19C8}" dt="2026-08-27T15:22:32.135" v="462"/>
          <ac:inkMkLst>
            <pc:docMk/>
            <pc:sldMk cId="2262966951" sldId="308"/>
            <ac:inkMk id="17" creationId="{F0581E42-322E-72F5-6144-55DE0E67DF09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18" creationId="{9BABA9AA-D3CA-75F2-941B-A6C1425B9791}"/>
          </ac:inkMkLst>
        </pc:inkChg>
        <pc:inkChg chg="add mod">
          <ac:chgData name="Angela Stephanides" userId="5b81ab53-9508-45ea-96e7-b986684319a9" providerId="ADAL" clId="{97E72EA5-4714-4BAE-9CD1-755EA5BD19C8}" dt="2026-08-27T12:15:50.313" v="120"/>
          <ac:inkMkLst>
            <pc:docMk/>
            <pc:sldMk cId="2262966951" sldId="308"/>
            <ac:inkMk id="18" creationId="{CC7C9F8C-7D39-D9B4-E384-90403B8229C2}"/>
          </ac:inkMkLst>
        </pc:inkChg>
        <pc:inkChg chg="add del">
          <ac:chgData name="Angela Stephanides" userId="5b81ab53-9508-45ea-96e7-b986684319a9" providerId="ADAL" clId="{97E72EA5-4714-4BAE-9CD1-755EA5BD19C8}" dt="2026-08-27T15:22:32.135" v="461"/>
          <ac:inkMkLst>
            <pc:docMk/>
            <pc:sldMk cId="2262966951" sldId="308"/>
            <ac:inkMk id="19" creationId="{7E53D543-A687-0FBF-0B99-F665E04B2F86}"/>
          </ac:inkMkLst>
        </pc:inkChg>
        <pc:inkChg chg="add mod">
          <ac:chgData name="Angela Stephanides" userId="5b81ab53-9508-45ea-96e7-b986684319a9" providerId="ADAL" clId="{97E72EA5-4714-4BAE-9CD1-755EA5BD19C8}" dt="2026-08-27T17:47:41.115" v="1176"/>
          <ac:inkMkLst>
            <pc:docMk/>
            <pc:sldMk cId="2262966951" sldId="308"/>
            <ac:inkMk id="19" creationId="{A1D2708B-6DF3-A402-EDD6-9867AFBA784D}"/>
          </ac:inkMkLst>
        </pc:inkChg>
        <pc:inkChg chg="add del mod">
          <ac:chgData name="Angela Stephanides" userId="5b81ab53-9508-45ea-96e7-b986684319a9" providerId="ADAL" clId="{97E72EA5-4714-4BAE-9CD1-755EA5BD19C8}" dt="2026-08-27T15:41:07.839" v="991"/>
          <ac:inkMkLst>
            <pc:docMk/>
            <pc:sldMk cId="2262966951" sldId="308"/>
            <ac:inkMk id="20" creationId="{A2AC89F2-49A7-59AD-0E10-30293BC0D376}"/>
          </ac:inkMkLst>
        </pc:inkChg>
        <pc:inkChg chg="add del mod">
          <ac:chgData name="Angela Stephanides" userId="5b81ab53-9508-45ea-96e7-b986684319a9" providerId="ADAL" clId="{97E72EA5-4714-4BAE-9CD1-755EA5BD19C8}" dt="2026-08-27T15:41:07.838" v="989"/>
          <ac:inkMkLst>
            <pc:docMk/>
            <pc:sldMk cId="2262966951" sldId="308"/>
            <ac:inkMk id="21" creationId="{0562CC94-A740-8E7B-9703-826AA0C8E3DB}"/>
          </ac:inkMkLst>
        </pc:inkChg>
        <pc:inkChg chg="add">
          <ac:chgData name="Angela Stephanides" userId="5b81ab53-9508-45ea-96e7-b986684319a9" providerId="ADAL" clId="{97E72EA5-4714-4BAE-9CD1-755EA5BD19C8}" dt="2026-08-27T17:47:47.712" v="1177" actId="9405"/>
          <ac:inkMkLst>
            <pc:docMk/>
            <pc:sldMk cId="2262966951" sldId="308"/>
            <ac:inkMk id="21" creationId="{A50276DC-EEF1-D58E-3C1D-D2950362C77D}"/>
          </ac:inkMkLst>
        </pc:inkChg>
        <pc:inkChg chg="add del">
          <ac:chgData name="Angela Stephanides" userId="5b81ab53-9508-45ea-96e7-b986684319a9" providerId="ADAL" clId="{97E72EA5-4714-4BAE-9CD1-755EA5BD19C8}" dt="2026-08-27T15:22:37.160" v="487"/>
          <ac:inkMkLst>
            <pc:docMk/>
            <pc:sldMk cId="2262966951" sldId="308"/>
            <ac:inkMk id="22" creationId="{53096675-A394-B3C5-8935-6FE10C91DE44}"/>
          </ac:inkMkLst>
        </pc:inkChg>
        <pc:inkChg chg="add">
          <ac:chgData name="Angela Stephanides" userId="5b81ab53-9508-45ea-96e7-b986684319a9" providerId="ADAL" clId="{97E72EA5-4714-4BAE-9CD1-755EA5BD19C8}" dt="2026-08-27T17:47:48.389" v="1178" actId="9405"/>
          <ac:inkMkLst>
            <pc:docMk/>
            <pc:sldMk cId="2262966951" sldId="308"/>
            <ac:inkMk id="22" creationId="{746A736E-3F9F-362A-9B15-3F5CB3E83600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94"/>
          <ac:inkMkLst>
            <pc:docMk/>
            <pc:sldMk cId="2262966951" sldId="308"/>
            <ac:inkMk id="23" creationId="{4752B345-2D82-9FD8-5F13-02D949D40423}"/>
          </ac:inkMkLst>
        </pc:inkChg>
        <pc:inkChg chg="add">
          <ac:chgData name="Angela Stephanides" userId="5b81ab53-9508-45ea-96e7-b986684319a9" providerId="ADAL" clId="{97E72EA5-4714-4BAE-9CD1-755EA5BD19C8}" dt="2026-08-27T17:47:52.627" v="1179" actId="9405"/>
          <ac:inkMkLst>
            <pc:docMk/>
            <pc:sldMk cId="2262966951" sldId="308"/>
            <ac:inkMk id="23" creationId="{7EAECC5A-4CF1-3AC4-6914-FD3BA5FD6908}"/>
          </ac:inkMkLst>
        </pc:inkChg>
        <pc:inkChg chg="add del mod">
          <ac:chgData name="Angela Stephanides" userId="5b81ab53-9508-45ea-96e7-b986684319a9" providerId="ADAL" clId="{97E72EA5-4714-4BAE-9CD1-755EA5BD19C8}" dt="2026-08-27T15:22:37.159" v="477"/>
          <ac:inkMkLst>
            <pc:docMk/>
            <pc:sldMk cId="2262966951" sldId="308"/>
            <ac:inkMk id="24" creationId="{1257BD64-EAB3-B0CF-A01F-8AD4B37FDA53}"/>
          </ac:inkMkLst>
        </pc:inkChg>
        <pc:inkChg chg="add mod">
          <ac:chgData name="Angela Stephanides" userId="5b81ab53-9508-45ea-96e7-b986684319a9" providerId="ADAL" clId="{97E72EA5-4714-4BAE-9CD1-755EA5BD19C8}" dt="2026-08-27T17:48:18.914" v="1184"/>
          <ac:inkMkLst>
            <pc:docMk/>
            <pc:sldMk cId="2262966951" sldId="308"/>
            <ac:inkMk id="24" creationId="{9752383A-6FFE-254A-DC8B-ED09D550BCB6}"/>
          </ac:inkMkLst>
        </pc:inkChg>
        <pc:inkChg chg="add mod">
          <ac:chgData name="Angela Stephanides" userId="5b81ab53-9508-45ea-96e7-b986684319a9" providerId="ADAL" clId="{97E72EA5-4714-4BAE-9CD1-755EA5BD19C8}" dt="2026-08-27T15:22:32.135" v="466"/>
          <ac:inkMkLst>
            <pc:docMk/>
            <pc:sldMk cId="2262966951" sldId="308"/>
            <ac:inkMk id="25" creationId="{0D1B4B48-3E89-4C7C-D4E2-028869CC5933}"/>
          </ac:inkMkLst>
        </pc:inkChg>
        <pc:inkChg chg="add mod">
          <ac:chgData name="Angela Stephanides" userId="5b81ab53-9508-45ea-96e7-b986684319a9" providerId="ADAL" clId="{97E72EA5-4714-4BAE-9CD1-755EA5BD19C8}" dt="2026-08-27T17:48:18.914" v="1184"/>
          <ac:inkMkLst>
            <pc:docMk/>
            <pc:sldMk cId="2262966951" sldId="308"/>
            <ac:inkMk id="25" creationId="{8424A4C8-1310-59B9-4781-508DDAD36379}"/>
          </ac:inkMkLst>
        </pc:inkChg>
        <pc:inkChg chg="add del mod">
          <ac:chgData name="Angela Stephanides" userId="5b81ab53-9508-45ea-96e7-b986684319a9" providerId="ADAL" clId="{97E72EA5-4714-4BAE-9CD1-755EA5BD19C8}" dt="2026-08-27T15:41:16.326" v="1012"/>
          <ac:inkMkLst>
            <pc:docMk/>
            <pc:sldMk cId="2262966951" sldId="308"/>
            <ac:inkMk id="26" creationId="{EF90338E-D0E4-7E3F-B98E-9EA6901896B3}"/>
          </ac:inkMkLst>
        </pc:inkChg>
        <pc:inkChg chg="add mod">
          <ac:chgData name="Angela Stephanides" userId="5b81ab53-9508-45ea-96e7-b986684319a9" providerId="ADAL" clId="{97E72EA5-4714-4BAE-9CD1-755EA5BD19C8}" dt="2026-08-27T17:48:18.914" v="1184"/>
          <ac:inkMkLst>
            <pc:docMk/>
            <pc:sldMk cId="2262966951" sldId="308"/>
            <ac:inkMk id="27" creationId="{22CE428B-F160-6CF0-B702-214314D03A64}"/>
          </ac:inkMkLst>
        </pc:inkChg>
        <pc:inkChg chg="add del mod">
          <ac:chgData name="Angela Stephanides" userId="5b81ab53-9508-45ea-96e7-b986684319a9" providerId="ADAL" clId="{97E72EA5-4714-4BAE-9CD1-755EA5BD19C8}" dt="2026-08-27T15:22:37.159" v="483"/>
          <ac:inkMkLst>
            <pc:docMk/>
            <pc:sldMk cId="2262966951" sldId="308"/>
            <ac:inkMk id="27" creationId="{715420F8-CFF0-21AA-D22F-82E127CD1EAB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89"/>
          <ac:inkMkLst>
            <pc:docMk/>
            <pc:sldMk cId="2262966951" sldId="308"/>
            <ac:inkMk id="28" creationId="{55742A0F-2451-4985-9483-809DBFCD688D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92"/>
          <ac:inkMkLst>
            <pc:docMk/>
            <pc:sldMk cId="2262966951" sldId="308"/>
            <ac:inkMk id="29" creationId="{5AD0CF31-D6E8-3C45-8941-7AD7D78DB1BB}"/>
          </ac:inkMkLst>
        </pc:inkChg>
        <pc:inkChg chg="add mod">
          <ac:chgData name="Angela Stephanides" userId="5b81ab53-9508-45ea-96e7-b986684319a9" providerId="ADAL" clId="{97E72EA5-4714-4BAE-9CD1-755EA5BD19C8}" dt="2026-08-27T17:48:22.629" v="1188"/>
          <ac:inkMkLst>
            <pc:docMk/>
            <pc:sldMk cId="2262966951" sldId="308"/>
            <ac:inkMk id="29" creationId="{FF05A6DD-EE38-A1F9-5C6E-4DC941665CE2}"/>
          </ac:inkMkLst>
        </pc:inkChg>
        <pc:inkChg chg="add mod">
          <ac:chgData name="Angela Stephanides" userId="5b81ab53-9508-45ea-96e7-b986684319a9" providerId="ADAL" clId="{97E72EA5-4714-4BAE-9CD1-755EA5BD19C8}" dt="2026-08-27T17:48:22.629" v="1188"/>
          <ac:inkMkLst>
            <pc:docMk/>
            <pc:sldMk cId="2262966951" sldId="308"/>
            <ac:inkMk id="30" creationId="{1ADEA7E5-81F1-372F-5506-B077F61B9D28}"/>
          </ac:inkMkLst>
        </pc:inkChg>
        <pc:inkChg chg="add mod">
          <ac:chgData name="Angela Stephanides" userId="5b81ab53-9508-45ea-96e7-b986684319a9" providerId="ADAL" clId="{97E72EA5-4714-4BAE-9CD1-755EA5BD19C8}" dt="2026-08-27T15:22:32.135" v="466"/>
          <ac:inkMkLst>
            <pc:docMk/>
            <pc:sldMk cId="2262966951" sldId="308"/>
            <ac:inkMk id="30" creationId="{EA918ED3-CD1F-0E31-3A25-F108880829A9}"/>
          </ac:inkMkLst>
        </pc:inkChg>
        <pc:inkChg chg="add mod">
          <ac:chgData name="Angela Stephanides" userId="5b81ab53-9508-45ea-96e7-b986684319a9" providerId="ADAL" clId="{97E72EA5-4714-4BAE-9CD1-755EA5BD19C8}" dt="2026-08-27T17:48:22.629" v="1188"/>
          <ac:inkMkLst>
            <pc:docMk/>
            <pc:sldMk cId="2262966951" sldId="308"/>
            <ac:inkMk id="31" creationId="{16BD624C-784F-6C1E-DF03-1FD91ED1ABF1}"/>
          </ac:inkMkLst>
        </pc:inkChg>
        <pc:inkChg chg="add del mod">
          <ac:chgData name="Angela Stephanides" userId="5b81ab53-9508-45ea-96e7-b986684319a9" providerId="ADAL" clId="{97E72EA5-4714-4BAE-9CD1-755EA5BD19C8}" dt="2026-08-27T15:41:21.250" v="1031"/>
          <ac:inkMkLst>
            <pc:docMk/>
            <pc:sldMk cId="2262966951" sldId="308"/>
            <ac:inkMk id="31" creationId="{54707759-C8F1-FAF8-386A-4528968962B5}"/>
          </ac:inkMkLst>
        </pc:inkChg>
        <pc:inkChg chg="add del mod">
          <ac:chgData name="Angela Stephanides" userId="5b81ab53-9508-45ea-96e7-b986684319a9" providerId="ADAL" clId="{97E72EA5-4714-4BAE-9CD1-755EA5BD19C8}" dt="2026-08-27T15:41:16.325" v="1007"/>
          <ac:inkMkLst>
            <pc:docMk/>
            <pc:sldMk cId="2262966951" sldId="308"/>
            <ac:inkMk id="32" creationId="{1A961CD3-AEBF-5EA3-2668-764D8634311F}"/>
          </ac:inkMkLst>
        </pc:inkChg>
        <pc:inkChg chg="add">
          <ac:chgData name="Angela Stephanides" userId="5b81ab53-9508-45ea-96e7-b986684319a9" providerId="ADAL" clId="{97E72EA5-4714-4BAE-9CD1-755EA5BD19C8}" dt="2026-08-27T12:15:48.857" v="118" actId="9405"/>
          <ac:inkMkLst>
            <pc:docMk/>
            <pc:sldMk cId="2262966951" sldId="308"/>
            <ac:inkMk id="33" creationId="{1D899F6B-840D-E0A7-7CF1-FFEBB605C5F4}"/>
          </ac:inkMkLst>
        </pc:inkChg>
        <pc:inkChg chg="add mod">
          <ac:chgData name="Angela Stephanides" userId="5b81ab53-9508-45ea-96e7-b986684319a9" providerId="ADAL" clId="{97E72EA5-4714-4BAE-9CD1-755EA5BD19C8}" dt="2026-08-27T17:48:28.169" v="1195"/>
          <ac:inkMkLst>
            <pc:docMk/>
            <pc:sldMk cId="2262966951" sldId="308"/>
            <ac:inkMk id="33" creationId="{FF57AE6E-1113-7B21-9531-5CF5DFF44BB8}"/>
          </ac:inkMkLst>
        </pc:inkChg>
        <pc:inkChg chg="add del mod">
          <ac:chgData name="Angela Stephanides" userId="5b81ab53-9508-45ea-96e7-b986684319a9" providerId="ADAL" clId="{97E72EA5-4714-4BAE-9CD1-755EA5BD19C8}" dt="2026-08-27T15:22:37.159" v="479"/>
          <ac:inkMkLst>
            <pc:docMk/>
            <pc:sldMk cId="2262966951" sldId="308"/>
            <ac:inkMk id="34" creationId="{9A9AB252-60DF-2F7A-27A1-AC4D266BC63B}"/>
          </ac:inkMkLst>
        </pc:inkChg>
        <pc:inkChg chg="add mod">
          <ac:chgData name="Angela Stephanides" userId="5b81ab53-9508-45ea-96e7-b986684319a9" providerId="ADAL" clId="{97E72EA5-4714-4BAE-9CD1-755EA5BD19C8}" dt="2026-08-27T17:48:28.169" v="1195"/>
          <ac:inkMkLst>
            <pc:docMk/>
            <pc:sldMk cId="2262966951" sldId="308"/>
            <ac:inkMk id="34" creationId="{BD8EFFAE-6092-23BE-CC2C-53AD3846AD2A}"/>
          </ac:inkMkLst>
        </pc:inkChg>
        <pc:inkChg chg="add mod">
          <ac:chgData name="Angela Stephanides" userId="5b81ab53-9508-45ea-96e7-b986684319a9" providerId="ADAL" clId="{97E72EA5-4714-4BAE-9CD1-755EA5BD19C8}" dt="2026-08-27T17:48:28.169" v="1195"/>
          <ac:inkMkLst>
            <pc:docMk/>
            <pc:sldMk cId="2262966951" sldId="308"/>
            <ac:inkMk id="35" creationId="{03BB4563-444C-EF97-0875-4EEA4CCD19C6}"/>
          </ac:inkMkLst>
        </pc:inkChg>
        <pc:inkChg chg="add del">
          <ac:chgData name="Angela Stephanides" userId="5b81ab53-9508-45ea-96e7-b986684319a9" providerId="ADAL" clId="{97E72EA5-4714-4BAE-9CD1-755EA5BD19C8}" dt="2026-08-27T15:22:37.159" v="484"/>
          <ac:inkMkLst>
            <pc:docMk/>
            <pc:sldMk cId="2262966951" sldId="308"/>
            <ac:inkMk id="36" creationId="{1DD24892-965C-994D-85CC-709A07E4E214}"/>
          </ac:inkMkLst>
        </pc:inkChg>
        <pc:inkChg chg="add mod">
          <ac:chgData name="Angela Stephanides" userId="5b81ab53-9508-45ea-96e7-b986684319a9" providerId="ADAL" clId="{97E72EA5-4714-4BAE-9CD1-755EA5BD19C8}" dt="2026-08-27T17:48:28.169" v="1195"/>
          <ac:inkMkLst>
            <pc:docMk/>
            <pc:sldMk cId="2262966951" sldId="308"/>
            <ac:inkMk id="37" creationId="{320E2E21-8E6A-31E0-F752-35244C264998}"/>
          </ac:inkMkLst>
        </pc:inkChg>
        <pc:inkChg chg="add del mod">
          <ac:chgData name="Angela Stephanides" userId="5b81ab53-9508-45ea-96e7-b986684319a9" providerId="ADAL" clId="{97E72EA5-4714-4BAE-9CD1-755EA5BD19C8}" dt="2026-08-27T15:22:32.136" v="470"/>
          <ac:inkMkLst>
            <pc:docMk/>
            <pc:sldMk cId="2262966951" sldId="308"/>
            <ac:inkMk id="37" creationId="{E47C60F2-4A7D-0CBA-EC54-D0B3411B8C7E}"/>
          </ac:inkMkLst>
        </pc:inkChg>
        <pc:inkChg chg="add mod">
          <ac:chgData name="Angela Stephanides" userId="5b81ab53-9508-45ea-96e7-b986684319a9" providerId="ADAL" clId="{97E72EA5-4714-4BAE-9CD1-755EA5BD19C8}" dt="2026-08-27T17:48:28.169" v="1195"/>
          <ac:inkMkLst>
            <pc:docMk/>
            <pc:sldMk cId="2262966951" sldId="308"/>
            <ac:inkMk id="38" creationId="{8ADD1BC8-47B3-26F4-0F6F-0535DE200E94}"/>
          </ac:inkMkLst>
        </pc:inkChg>
        <pc:inkChg chg="add del mod">
          <ac:chgData name="Angela Stephanides" userId="5b81ab53-9508-45ea-96e7-b986684319a9" providerId="ADAL" clId="{97E72EA5-4714-4BAE-9CD1-755EA5BD19C8}" dt="2026-08-27T15:22:32.135" v="464"/>
          <ac:inkMkLst>
            <pc:docMk/>
            <pc:sldMk cId="2262966951" sldId="308"/>
            <ac:inkMk id="38" creationId="{96C607D4-CD3D-A855-99CD-1E9BFA050573}"/>
          </ac:inkMkLst>
        </pc:inkChg>
        <pc:inkChg chg="add del mod">
          <ac:chgData name="Angela Stephanides" userId="5b81ab53-9508-45ea-96e7-b986684319a9" providerId="ADAL" clId="{97E72EA5-4714-4BAE-9CD1-755EA5BD19C8}" dt="2026-08-27T15:22:32.135" v="465"/>
          <ac:inkMkLst>
            <pc:docMk/>
            <pc:sldMk cId="2262966951" sldId="308"/>
            <ac:inkMk id="39" creationId="{DC76ABB8-DA4A-8B8E-198A-5CD2ACC626A0}"/>
          </ac:inkMkLst>
        </pc:inkChg>
        <pc:inkChg chg="add mod">
          <ac:chgData name="Angela Stephanides" userId="5b81ab53-9508-45ea-96e7-b986684319a9" providerId="ADAL" clId="{97E72EA5-4714-4BAE-9CD1-755EA5BD19C8}" dt="2026-08-27T17:48:35.433" v="1202"/>
          <ac:inkMkLst>
            <pc:docMk/>
            <pc:sldMk cId="2262966951" sldId="308"/>
            <ac:inkMk id="40" creationId="{B72F5D75-57B9-D13F-8952-2974E26ADA33}"/>
          </ac:inkMkLst>
        </pc:inkChg>
        <pc:inkChg chg="add mod">
          <ac:chgData name="Angela Stephanides" userId="5b81ab53-9508-45ea-96e7-b986684319a9" providerId="ADAL" clId="{97E72EA5-4714-4BAE-9CD1-755EA5BD19C8}" dt="2026-08-27T17:48:35.433" v="1202"/>
          <ac:inkMkLst>
            <pc:docMk/>
            <pc:sldMk cId="2262966951" sldId="308"/>
            <ac:inkMk id="41" creationId="{87834BF0-8914-552D-EF4E-EBBCA91B7EA4}"/>
          </ac:inkMkLst>
        </pc:inkChg>
        <pc:inkChg chg="add del mod">
          <ac:chgData name="Angela Stephanides" userId="5b81ab53-9508-45ea-96e7-b986684319a9" providerId="ADAL" clId="{97E72EA5-4714-4BAE-9CD1-755EA5BD19C8}" dt="2026-08-27T15:22:32.133" v="458"/>
          <ac:inkMkLst>
            <pc:docMk/>
            <pc:sldMk cId="2262966951" sldId="308"/>
            <ac:inkMk id="41" creationId="{C0E63C5C-FED1-0C1E-E448-88BC0D8A4D38}"/>
          </ac:inkMkLst>
        </pc:inkChg>
        <pc:inkChg chg="add mod">
          <ac:chgData name="Angela Stephanides" userId="5b81ab53-9508-45ea-96e7-b986684319a9" providerId="ADAL" clId="{97E72EA5-4714-4BAE-9CD1-755EA5BD19C8}" dt="2026-08-27T17:48:35.433" v="1202"/>
          <ac:inkMkLst>
            <pc:docMk/>
            <pc:sldMk cId="2262966951" sldId="308"/>
            <ac:inkMk id="42" creationId="{39C337F9-EE70-FFAB-F733-D699C4594D8B}"/>
          </ac:inkMkLst>
        </pc:inkChg>
        <pc:inkChg chg="add del mod">
          <ac:chgData name="Angela Stephanides" userId="5b81ab53-9508-45ea-96e7-b986684319a9" providerId="ADAL" clId="{97E72EA5-4714-4BAE-9CD1-755EA5BD19C8}" dt="2026-08-27T15:22:32.135" v="463"/>
          <ac:inkMkLst>
            <pc:docMk/>
            <pc:sldMk cId="2262966951" sldId="308"/>
            <ac:inkMk id="42" creationId="{8E378E76-3BF3-513F-5EF0-47FA43821460}"/>
          </ac:inkMkLst>
        </pc:inkChg>
        <pc:inkChg chg="add del mod">
          <ac:chgData name="Angela Stephanides" userId="5b81ab53-9508-45ea-96e7-b986684319a9" providerId="ADAL" clId="{97E72EA5-4714-4BAE-9CD1-755EA5BD19C8}" dt="2026-08-27T15:22:32.136" v="471"/>
          <ac:inkMkLst>
            <pc:docMk/>
            <pc:sldMk cId="2262966951" sldId="308"/>
            <ac:inkMk id="43" creationId="{35B7EDA7-2633-DAAF-3658-8FDBB15AA153}"/>
          </ac:inkMkLst>
        </pc:inkChg>
        <pc:inkChg chg="add del mod">
          <ac:chgData name="Angela Stephanides" userId="5b81ab53-9508-45ea-96e7-b986684319a9" providerId="ADAL" clId="{97E72EA5-4714-4BAE-9CD1-755EA5BD19C8}" dt="2026-08-27T15:22:32.136" v="467"/>
          <ac:inkMkLst>
            <pc:docMk/>
            <pc:sldMk cId="2262966951" sldId="308"/>
            <ac:inkMk id="44" creationId="{4794A327-5441-6393-5503-B3BBCFB101C5}"/>
          </ac:inkMkLst>
        </pc:inkChg>
        <pc:inkChg chg="add mod">
          <ac:chgData name="Angela Stephanides" userId="5b81ab53-9508-45ea-96e7-b986684319a9" providerId="ADAL" clId="{97E72EA5-4714-4BAE-9CD1-755EA5BD19C8}" dt="2026-08-27T17:48:35.433" v="1202"/>
          <ac:inkMkLst>
            <pc:docMk/>
            <pc:sldMk cId="2262966951" sldId="308"/>
            <ac:inkMk id="44" creationId="{A824EA66-5177-E855-6F82-05665726C12B}"/>
          </ac:inkMkLst>
        </pc:inkChg>
        <pc:inkChg chg="add del mod">
          <ac:chgData name="Angela Stephanides" userId="5b81ab53-9508-45ea-96e7-b986684319a9" providerId="ADAL" clId="{97E72EA5-4714-4BAE-9CD1-755EA5BD19C8}" dt="2026-08-27T15:22:37.159" v="480"/>
          <ac:inkMkLst>
            <pc:docMk/>
            <pc:sldMk cId="2262966951" sldId="308"/>
            <ac:inkMk id="45" creationId="{23F8E7A6-799F-8444-F563-62051E29FAB3}"/>
          </ac:inkMkLst>
        </pc:inkChg>
        <pc:inkChg chg="add mod">
          <ac:chgData name="Angela Stephanides" userId="5b81ab53-9508-45ea-96e7-b986684319a9" providerId="ADAL" clId="{97E72EA5-4714-4BAE-9CD1-755EA5BD19C8}" dt="2026-08-27T17:48:35.433" v="1202"/>
          <ac:inkMkLst>
            <pc:docMk/>
            <pc:sldMk cId="2262966951" sldId="308"/>
            <ac:inkMk id="45" creationId="{82E70723-18EA-439D-84A2-DD05A62FDE29}"/>
          </ac:inkMkLst>
        </pc:inkChg>
        <pc:inkChg chg="add del mod">
          <ac:chgData name="Angela Stephanides" userId="5b81ab53-9508-45ea-96e7-b986684319a9" providerId="ADAL" clId="{97E72EA5-4714-4BAE-9CD1-755EA5BD19C8}" dt="2026-08-27T15:41:16.324" v="999"/>
          <ac:inkMkLst>
            <pc:docMk/>
            <pc:sldMk cId="2262966951" sldId="308"/>
            <ac:inkMk id="46" creationId="{460D89EB-EBF0-B4EC-CB88-AC93E4E278E9}"/>
          </ac:inkMkLst>
        </pc:inkChg>
        <pc:inkChg chg="add">
          <ac:chgData name="Angela Stephanides" userId="5b81ab53-9508-45ea-96e7-b986684319a9" providerId="ADAL" clId="{97E72EA5-4714-4BAE-9CD1-755EA5BD19C8}" dt="2026-08-27T17:48:38.526" v="1203" actId="9405"/>
          <ac:inkMkLst>
            <pc:docMk/>
            <pc:sldMk cId="2262966951" sldId="308"/>
            <ac:inkMk id="47" creationId="{2A0F486B-0C8F-C30C-3737-C60B19178EC1}"/>
          </ac:inkMkLst>
        </pc:inkChg>
        <pc:inkChg chg="add del mod">
          <ac:chgData name="Angela Stephanides" userId="5b81ab53-9508-45ea-96e7-b986684319a9" providerId="ADAL" clId="{97E72EA5-4714-4BAE-9CD1-755EA5BD19C8}" dt="2026-08-27T15:22:32.136" v="468"/>
          <ac:inkMkLst>
            <pc:docMk/>
            <pc:sldMk cId="2262966951" sldId="308"/>
            <ac:inkMk id="47" creationId="{A0F99A35-11A4-6709-1FCB-E0235949895A}"/>
          </ac:inkMkLst>
        </pc:inkChg>
        <pc:inkChg chg="add">
          <ac:chgData name="Angela Stephanides" userId="5b81ab53-9508-45ea-96e7-b986684319a9" providerId="ADAL" clId="{97E72EA5-4714-4BAE-9CD1-755EA5BD19C8}" dt="2026-08-27T17:48:39.786" v="1204" actId="9405"/>
          <ac:inkMkLst>
            <pc:docMk/>
            <pc:sldMk cId="2262966951" sldId="308"/>
            <ac:inkMk id="48" creationId="{324B8BEC-E62C-E3E0-2B33-B560F65D361F}"/>
          </ac:inkMkLst>
        </pc:inkChg>
        <pc:inkChg chg="add del mod">
          <ac:chgData name="Angela Stephanides" userId="5b81ab53-9508-45ea-96e7-b986684319a9" providerId="ADAL" clId="{97E72EA5-4714-4BAE-9CD1-755EA5BD19C8}" dt="2026-08-27T15:22:32.135" v="460"/>
          <ac:inkMkLst>
            <pc:docMk/>
            <pc:sldMk cId="2262966951" sldId="308"/>
            <ac:inkMk id="48" creationId="{E9CCD196-4156-A1AD-22CE-0A1D2917E155}"/>
          </ac:inkMkLst>
        </pc:inkChg>
        <pc:inkChg chg="add">
          <ac:chgData name="Angela Stephanides" userId="5b81ab53-9508-45ea-96e7-b986684319a9" providerId="ADAL" clId="{97E72EA5-4714-4BAE-9CD1-755EA5BD19C8}" dt="2026-08-27T17:48:58.960" v="1205" actId="9405"/>
          <ac:inkMkLst>
            <pc:docMk/>
            <pc:sldMk cId="2262966951" sldId="308"/>
            <ac:inkMk id="49" creationId="{5B1464A4-D886-2303-FE0E-354E160E3B1C}"/>
          </ac:inkMkLst>
        </pc:inkChg>
        <pc:inkChg chg="add mod">
          <ac:chgData name="Angela Stephanides" userId="5b81ab53-9508-45ea-96e7-b986684319a9" providerId="ADAL" clId="{97E72EA5-4714-4BAE-9CD1-755EA5BD19C8}" dt="2026-08-27T17:49:19.463" v="1222"/>
          <ac:inkMkLst>
            <pc:docMk/>
            <pc:sldMk cId="2262966951" sldId="308"/>
            <ac:inkMk id="50" creationId="{08B4778A-AE85-4F57-DA91-A984F578DCD5}"/>
          </ac:inkMkLst>
        </pc:inkChg>
        <pc:inkChg chg="add del mod">
          <ac:chgData name="Angela Stephanides" userId="5b81ab53-9508-45ea-96e7-b986684319a9" providerId="ADAL" clId="{97E72EA5-4714-4BAE-9CD1-755EA5BD19C8}" dt="2026-08-27T15:22:37.160" v="488"/>
          <ac:inkMkLst>
            <pc:docMk/>
            <pc:sldMk cId="2262966951" sldId="308"/>
            <ac:inkMk id="50" creationId="{990F1AB4-97DE-894D-25BC-8994C258A8B5}"/>
          </ac:inkMkLst>
        </pc:inkChg>
        <pc:inkChg chg="add del mod">
          <ac:chgData name="Angela Stephanides" userId="5b81ab53-9508-45ea-96e7-b986684319a9" providerId="ADAL" clId="{97E72EA5-4714-4BAE-9CD1-755EA5BD19C8}" dt="2026-08-27T15:22:37.161" v="495"/>
          <ac:inkMkLst>
            <pc:docMk/>
            <pc:sldMk cId="2262966951" sldId="308"/>
            <ac:inkMk id="51" creationId="{63A3337F-BD63-12A9-6721-702326DFFC02}"/>
          </ac:inkMkLst>
        </pc:inkChg>
        <pc:inkChg chg="add mod">
          <ac:chgData name="Angela Stephanides" userId="5b81ab53-9508-45ea-96e7-b986684319a9" providerId="ADAL" clId="{97E72EA5-4714-4BAE-9CD1-755EA5BD19C8}" dt="2026-08-27T17:49:19.463" v="1222"/>
          <ac:inkMkLst>
            <pc:docMk/>
            <pc:sldMk cId="2262966951" sldId="308"/>
            <ac:inkMk id="51" creationId="{D121A3F6-ED9C-6379-7CF1-6C8E44E5BF35}"/>
          </ac:inkMkLst>
        </pc:inkChg>
        <pc:inkChg chg="add mod">
          <ac:chgData name="Angela Stephanides" userId="5b81ab53-9508-45ea-96e7-b986684319a9" providerId="ADAL" clId="{97E72EA5-4714-4BAE-9CD1-755EA5BD19C8}" dt="2026-08-27T17:49:19.463" v="1222"/>
          <ac:inkMkLst>
            <pc:docMk/>
            <pc:sldMk cId="2262966951" sldId="308"/>
            <ac:inkMk id="52" creationId="{7A3D6162-73C7-6D94-4D30-7CA64F5FB4ED}"/>
          </ac:inkMkLst>
        </pc:inkChg>
        <pc:inkChg chg="add del mod">
          <ac:chgData name="Angela Stephanides" userId="5b81ab53-9508-45ea-96e7-b986684319a9" providerId="ADAL" clId="{97E72EA5-4714-4BAE-9CD1-755EA5BD19C8}" dt="2026-08-27T15:22:37.161" v="496"/>
          <ac:inkMkLst>
            <pc:docMk/>
            <pc:sldMk cId="2262966951" sldId="308"/>
            <ac:inkMk id="52" creationId="{AED38E83-966D-4C26-C7AA-A2C8730E03F9}"/>
          </ac:inkMkLst>
        </pc:inkChg>
        <pc:inkChg chg="add del mod">
          <ac:chgData name="Angela Stephanides" userId="5b81ab53-9508-45ea-96e7-b986684319a9" providerId="ADAL" clId="{97E72EA5-4714-4BAE-9CD1-755EA5BD19C8}" dt="2026-08-27T15:22:37.159" v="478"/>
          <ac:inkMkLst>
            <pc:docMk/>
            <pc:sldMk cId="2262966951" sldId="308"/>
            <ac:inkMk id="53" creationId="{048583C2-0FCA-D437-D075-BD0988C928D0}"/>
          </ac:inkMkLst>
        </pc:inkChg>
        <pc:inkChg chg="add mod">
          <ac:chgData name="Angela Stephanides" userId="5b81ab53-9508-45ea-96e7-b986684319a9" providerId="ADAL" clId="{97E72EA5-4714-4BAE-9CD1-755EA5BD19C8}" dt="2026-08-27T17:49:21.666" v="1224"/>
          <ac:inkMkLst>
            <pc:docMk/>
            <pc:sldMk cId="2262966951" sldId="308"/>
            <ac:inkMk id="53" creationId="{C507924D-1EAE-9F5C-ACB9-38FD25758F7F}"/>
          </ac:inkMkLst>
        </pc:inkChg>
        <pc:inkChg chg="add mod">
          <ac:chgData name="Angela Stephanides" userId="5b81ab53-9508-45ea-96e7-b986684319a9" providerId="ADAL" clId="{97E72EA5-4714-4BAE-9CD1-755EA5BD19C8}" dt="2026-08-27T17:49:21.666" v="1224"/>
          <ac:inkMkLst>
            <pc:docMk/>
            <pc:sldMk cId="2262966951" sldId="308"/>
            <ac:inkMk id="54" creationId="{AB20E973-BAEC-58E1-2F32-D2A12E5621EC}"/>
          </ac:inkMkLst>
        </pc:inkChg>
        <pc:inkChg chg="add mod">
          <ac:chgData name="Angela Stephanides" userId="5b81ab53-9508-45ea-96e7-b986684319a9" providerId="ADAL" clId="{97E72EA5-4714-4BAE-9CD1-755EA5BD19C8}" dt="2026-08-27T17:49:21.666" v="1224"/>
          <ac:inkMkLst>
            <pc:docMk/>
            <pc:sldMk cId="2262966951" sldId="308"/>
            <ac:inkMk id="55" creationId="{890717DF-4475-EABF-9664-8EB2A2A1B65B}"/>
          </ac:inkMkLst>
        </pc:inkChg>
        <pc:inkChg chg="add del mod">
          <ac:chgData name="Angela Stephanides" userId="5b81ab53-9508-45ea-96e7-b986684319a9" providerId="ADAL" clId="{97E72EA5-4714-4BAE-9CD1-755EA5BD19C8}" dt="2026-08-27T15:41:16.323" v="995"/>
          <ac:inkMkLst>
            <pc:docMk/>
            <pc:sldMk cId="2262966951" sldId="308"/>
            <ac:inkMk id="55" creationId="{DEE15E66-A307-DCB3-947C-9FF67B24D427}"/>
          </ac:inkMkLst>
        </pc:inkChg>
        <pc:inkChg chg="add del">
          <ac:chgData name="Angela Stephanides" userId="5b81ab53-9508-45ea-96e7-b986684319a9" providerId="ADAL" clId="{97E72EA5-4714-4BAE-9CD1-755EA5BD19C8}" dt="2026-08-27T15:41:16.325" v="1004"/>
          <ac:inkMkLst>
            <pc:docMk/>
            <pc:sldMk cId="2262966951" sldId="308"/>
            <ac:inkMk id="57" creationId="{1333C844-7EA5-880F-8C6F-D8403A7A9835}"/>
          </ac:inkMkLst>
        </pc:inkChg>
        <pc:inkChg chg="add del">
          <ac:chgData name="Angela Stephanides" userId="5b81ab53-9508-45ea-96e7-b986684319a9" providerId="ADAL" clId="{97E72EA5-4714-4BAE-9CD1-755EA5BD19C8}" dt="2026-08-27T15:41:16.326" v="1009"/>
          <ac:inkMkLst>
            <pc:docMk/>
            <pc:sldMk cId="2262966951" sldId="308"/>
            <ac:inkMk id="58" creationId="{815FC5EF-17B4-B831-7C46-5A8107E7B34C}"/>
          </ac:inkMkLst>
        </pc:inkChg>
        <pc:inkChg chg="add mod">
          <ac:chgData name="Angela Stephanides" userId="5b81ab53-9508-45ea-96e7-b986684319a9" providerId="ADAL" clId="{97E72EA5-4714-4BAE-9CD1-755EA5BD19C8}" dt="2026-08-27T17:49:08.701" v="1220"/>
          <ac:inkMkLst>
            <pc:docMk/>
            <pc:sldMk cId="2262966951" sldId="308"/>
            <ac:inkMk id="58" creationId="{DBA95CEB-80C1-8C56-4915-DD270B36A9F0}"/>
          </ac:inkMkLst>
        </pc:inkChg>
        <pc:inkChg chg="add">
          <ac:chgData name="Angela Stephanides" userId="5b81ab53-9508-45ea-96e7-b986684319a9" providerId="ADAL" clId="{97E72EA5-4714-4BAE-9CD1-755EA5BD19C8}" dt="2026-08-27T15:24:51.273" v="506" actId="9405"/>
          <ac:inkMkLst>
            <pc:docMk/>
            <pc:sldMk cId="2262966951" sldId="308"/>
            <ac:inkMk id="59" creationId="{8BC4F444-124A-7A7C-4C03-A960F408B6E5}"/>
          </ac:inkMkLst>
        </pc:inkChg>
        <pc:inkChg chg="add mod">
          <ac:chgData name="Angela Stephanides" userId="5b81ab53-9508-45ea-96e7-b986684319a9" providerId="ADAL" clId="{97E72EA5-4714-4BAE-9CD1-755EA5BD19C8}" dt="2026-08-27T17:49:19.463" v="1222"/>
          <ac:inkMkLst>
            <pc:docMk/>
            <pc:sldMk cId="2262966951" sldId="308"/>
            <ac:inkMk id="59" creationId="{B5A04AD3-738A-A4D3-E274-7CBCBE0BF223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18"/>
          <ac:inkMkLst>
            <pc:docMk/>
            <pc:sldMk cId="2262966951" sldId="308"/>
            <ac:inkMk id="60" creationId="{C2895F3A-25E9-4DFC-2D22-170425D2C442}"/>
          </ac:inkMkLst>
        </pc:inkChg>
        <pc:inkChg chg="add mod">
          <ac:chgData name="Angela Stephanides" userId="5b81ab53-9508-45ea-96e7-b986684319a9" providerId="ADAL" clId="{97E72EA5-4714-4BAE-9CD1-755EA5BD19C8}" dt="2026-08-27T17:49:08.701" v="1220"/>
          <ac:inkMkLst>
            <pc:docMk/>
            <pc:sldMk cId="2262966951" sldId="308"/>
            <ac:inkMk id="60" creationId="{EB42F30E-19ED-49CD-BD48-CDBE55CD1DE6}"/>
          </ac:inkMkLst>
        </pc:inkChg>
        <pc:inkChg chg="add mod">
          <ac:chgData name="Angela Stephanides" userId="5b81ab53-9508-45ea-96e7-b986684319a9" providerId="ADAL" clId="{97E72EA5-4714-4BAE-9CD1-755EA5BD19C8}" dt="2026-08-27T17:49:19.463" v="1222"/>
          <ac:inkMkLst>
            <pc:docMk/>
            <pc:sldMk cId="2262966951" sldId="308"/>
            <ac:inkMk id="61" creationId="{02048408-016D-1E8E-5B89-5B5623E3B85E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24"/>
          <ac:inkMkLst>
            <pc:docMk/>
            <pc:sldMk cId="2262966951" sldId="308"/>
            <ac:inkMk id="61" creationId="{7832DDCF-F234-99EC-1F8A-23426A42D2EC}"/>
          </ac:inkMkLst>
        </pc:inkChg>
        <pc:inkChg chg="add del mod">
          <ac:chgData name="Angela Stephanides" userId="5b81ab53-9508-45ea-96e7-b986684319a9" providerId="ADAL" clId="{97E72EA5-4714-4BAE-9CD1-755EA5BD19C8}" dt="2026-08-27T15:41:16.326" v="1015"/>
          <ac:inkMkLst>
            <pc:docMk/>
            <pc:sldMk cId="2262966951" sldId="308"/>
            <ac:inkMk id="62" creationId="{219A529A-FFDB-70B6-4698-14E74ECF20F4}"/>
          </ac:inkMkLst>
        </pc:inkChg>
        <pc:inkChg chg="add mod">
          <ac:chgData name="Angela Stephanides" userId="5b81ab53-9508-45ea-96e7-b986684319a9" providerId="ADAL" clId="{97E72EA5-4714-4BAE-9CD1-755EA5BD19C8}" dt="2026-08-27T17:49:19.463" v="1222"/>
          <ac:inkMkLst>
            <pc:docMk/>
            <pc:sldMk cId="2262966951" sldId="308"/>
            <ac:inkMk id="62" creationId="{BB1BFEDB-1877-66CB-5771-EB3773A92FA9}"/>
          </ac:inkMkLst>
        </pc:inkChg>
        <pc:inkChg chg="add mod">
          <ac:chgData name="Angela Stephanides" userId="5b81ab53-9508-45ea-96e7-b986684319a9" providerId="ADAL" clId="{97E72EA5-4714-4BAE-9CD1-755EA5BD19C8}" dt="2026-08-27T17:49:19.463" v="1222"/>
          <ac:inkMkLst>
            <pc:docMk/>
            <pc:sldMk cId="2262966951" sldId="308"/>
            <ac:inkMk id="63" creationId="{B22985E1-B63E-1456-73AA-47DB1FB9F324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23"/>
          <ac:inkMkLst>
            <pc:docMk/>
            <pc:sldMk cId="2262966951" sldId="308"/>
            <ac:inkMk id="63" creationId="{E346BDA8-5950-48C7-2324-1EDC6C5FC68A}"/>
          </ac:inkMkLst>
        </pc:inkChg>
        <pc:inkChg chg="add mod">
          <ac:chgData name="Angela Stephanides" userId="5b81ab53-9508-45ea-96e7-b986684319a9" providerId="ADAL" clId="{97E72EA5-4714-4BAE-9CD1-755EA5BD19C8}" dt="2026-08-27T17:49:08.701" v="1220"/>
          <ac:inkMkLst>
            <pc:docMk/>
            <pc:sldMk cId="2262966951" sldId="308"/>
            <ac:inkMk id="64" creationId="{ECE30481-5873-91E2-705F-01484BB1AA59}"/>
          </ac:inkMkLst>
        </pc:inkChg>
        <pc:inkChg chg="add del mod">
          <ac:chgData name="Angela Stephanides" userId="5b81ab53-9508-45ea-96e7-b986684319a9" providerId="ADAL" clId="{97E72EA5-4714-4BAE-9CD1-755EA5BD19C8}" dt="2026-08-27T15:41:21.249" v="1027"/>
          <ac:inkMkLst>
            <pc:docMk/>
            <pc:sldMk cId="2262966951" sldId="308"/>
            <ac:inkMk id="65" creationId="{30F5290B-13A1-2516-85B7-585C08533C6D}"/>
          </ac:inkMkLst>
        </pc:inkChg>
        <pc:inkChg chg="add del mod">
          <ac:chgData name="Angela Stephanides" userId="5b81ab53-9508-45ea-96e7-b986684319a9" providerId="ADAL" clId="{97E72EA5-4714-4BAE-9CD1-755EA5BD19C8}" dt="2026-08-27T15:41:21.252" v="1051"/>
          <ac:inkMkLst>
            <pc:docMk/>
            <pc:sldMk cId="2262966951" sldId="308"/>
            <ac:inkMk id="66" creationId="{43589260-A84F-4C7A-BC20-04FFB5BCEF61}"/>
          </ac:inkMkLst>
        </pc:inkChg>
        <pc:inkChg chg="add">
          <ac:chgData name="Angela Stephanides" userId="5b81ab53-9508-45ea-96e7-b986684319a9" providerId="ADAL" clId="{97E72EA5-4714-4BAE-9CD1-755EA5BD19C8}" dt="2026-08-27T17:49:18.930" v="1221" actId="9405"/>
          <ac:inkMkLst>
            <pc:docMk/>
            <pc:sldMk cId="2262966951" sldId="308"/>
            <ac:inkMk id="66" creationId="{7DFFAA5B-B087-931A-C5CB-C41DD81EC65F}"/>
          </ac:inkMkLst>
        </pc:inkChg>
        <pc:inkChg chg="add mod">
          <ac:chgData name="Angela Stephanides" userId="5b81ab53-9508-45ea-96e7-b986684319a9" providerId="ADAL" clId="{97E72EA5-4714-4BAE-9CD1-755EA5BD19C8}" dt="2026-08-27T17:49:21.666" v="1224"/>
          <ac:inkMkLst>
            <pc:docMk/>
            <pc:sldMk cId="2262966951" sldId="308"/>
            <ac:inkMk id="68" creationId="{5AE2E9A0-9D4C-1930-A600-32632A9A1AAC}"/>
          </ac:inkMkLst>
        </pc:inkChg>
        <pc:inkChg chg="add del mod">
          <ac:chgData name="Angela Stephanides" userId="5b81ab53-9508-45ea-96e7-b986684319a9" providerId="ADAL" clId="{97E72EA5-4714-4BAE-9CD1-755EA5BD19C8}" dt="2026-08-27T15:41:21.252" v="1048"/>
          <ac:inkMkLst>
            <pc:docMk/>
            <pc:sldMk cId="2262966951" sldId="308"/>
            <ac:inkMk id="68" creationId="{A6C4C705-787D-4002-F21F-B2ECFE8381FB}"/>
          </ac:inkMkLst>
        </pc:inkChg>
        <pc:inkChg chg="add del mod">
          <ac:chgData name="Angela Stephanides" userId="5b81ab53-9508-45ea-96e7-b986684319a9" providerId="ADAL" clId="{97E72EA5-4714-4BAE-9CD1-755EA5BD19C8}" dt="2026-08-27T15:41:21.251" v="1042"/>
          <ac:inkMkLst>
            <pc:docMk/>
            <pc:sldMk cId="2262966951" sldId="308"/>
            <ac:inkMk id="70" creationId="{CD35D3FF-8057-67A2-95DA-5AA76D5CC7B1}"/>
          </ac:inkMkLst>
        </pc:inkChg>
        <pc:inkChg chg="add mod">
          <ac:chgData name="Angela Stephanides" userId="5b81ab53-9508-45ea-96e7-b986684319a9" providerId="ADAL" clId="{97E72EA5-4714-4BAE-9CD1-755EA5BD19C8}" dt="2026-08-27T17:49:38.818" v="1232"/>
          <ac:inkMkLst>
            <pc:docMk/>
            <pc:sldMk cId="2262966951" sldId="308"/>
            <ac:inkMk id="70" creationId="{CD458AD0-014F-753E-D756-0535E20DEE0C}"/>
          </ac:inkMkLst>
        </pc:inkChg>
        <pc:inkChg chg="add del mod">
          <ac:chgData name="Angela Stephanides" userId="5b81ab53-9508-45ea-96e7-b986684319a9" providerId="ADAL" clId="{97E72EA5-4714-4BAE-9CD1-755EA5BD19C8}" dt="2026-08-27T15:41:21.251" v="1044"/>
          <ac:inkMkLst>
            <pc:docMk/>
            <pc:sldMk cId="2262966951" sldId="308"/>
            <ac:inkMk id="71" creationId="{0DD94835-7A8A-9CE1-C1B1-9F82449EB276}"/>
          </ac:inkMkLst>
        </pc:inkChg>
        <pc:inkChg chg="add mod">
          <ac:chgData name="Angela Stephanides" userId="5b81ab53-9508-45ea-96e7-b986684319a9" providerId="ADAL" clId="{97E72EA5-4714-4BAE-9CD1-755EA5BD19C8}" dt="2026-08-27T17:49:38.818" v="1232"/>
          <ac:inkMkLst>
            <pc:docMk/>
            <pc:sldMk cId="2262966951" sldId="308"/>
            <ac:inkMk id="71" creationId="{2439D524-F8E5-4FD3-AEDA-27353C9611AC}"/>
          </ac:inkMkLst>
        </pc:inkChg>
        <pc:inkChg chg="add del mod">
          <ac:chgData name="Angela Stephanides" userId="5b81ab53-9508-45ea-96e7-b986684319a9" providerId="ADAL" clId="{97E72EA5-4714-4BAE-9CD1-755EA5BD19C8}" dt="2026-08-27T15:41:21.250" v="1035"/>
          <ac:inkMkLst>
            <pc:docMk/>
            <pc:sldMk cId="2262966951" sldId="308"/>
            <ac:inkMk id="72" creationId="{8B23C980-AE2B-0C98-F9D4-09D40A584179}"/>
          </ac:inkMkLst>
        </pc:inkChg>
        <pc:inkChg chg="add mod">
          <ac:chgData name="Angela Stephanides" userId="5b81ab53-9508-45ea-96e7-b986684319a9" providerId="ADAL" clId="{97E72EA5-4714-4BAE-9CD1-755EA5BD19C8}" dt="2026-08-27T17:49:38.818" v="1232"/>
          <ac:inkMkLst>
            <pc:docMk/>
            <pc:sldMk cId="2262966951" sldId="308"/>
            <ac:inkMk id="72" creationId="{ACEA2302-8BDE-01AF-09B0-E20B325705B4}"/>
          </ac:inkMkLst>
        </pc:inkChg>
        <pc:inkChg chg="add mod">
          <ac:chgData name="Angela Stephanides" userId="5b81ab53-9508-45ea-96e7-b986684319a9" providerId="ADAL" clId="{97E72EA5-4714-4BAE-9CD1-755EA5BD19C8}" dt="2026-08-27T17:49:38.818" v="1232"/>
          <ac:inkMkLst>
            <pc:docMk/>
            <pc:sldMk cId="2262966951" sldId="308"/>
            <ac:inkMk id="73" creationId="{9BE5647F-193C-6A4B-3F5B-0BA2610F16BA}"/>
          </ac:inkMkLst>
        </pc:inkChg>
        <pc:inkChg chg="add del mod">
          <ac:chgData name="Angela Stephanides" userId="5b81ab53-9508-45ea-96e7-b986684319a9" providerId="ADAL" clId="{97E72EA5-4714-4BAE-9CD1-755EA5BD19C8}" dt="2026-08-27T15:41:21.251" v="1038"/>
          <ac:inkMkLst>
            <pc:docMk/>
            <pc:sldMk cId="2262966951" sldId="308"/>
            <ac:inkMk id="74" creationId="{8926FB4E-C901-34A2-7920-3EEEF2993663}"/>
          </ac:inkMkLst>
        </pc:inkChg>
        <pc:inkChg chg="add del mod">
          <ac:chgData name="Angela Stephanides" userId="5b81ab53-9508-45ea-96e7-b986684319a9" providerId="ADAL" clId="{97E72EA5-4714-4BAE-9CD1-755EA5BD19C8}" dt="2026-08-27T15:41:21.252" v="1047"/>
          <ac:inkMkLst>
            <pc:docMk/>
            <pc:sldMk cId="2262966951" sldId="308"/>
            <ac:inkMk id="75" creationId="{2D1DEB58-3838-38F5-5B56-67DD16070014}"/>
          </ac:inkMkLst>
        </pc:inkChg>
        <pc:inkChg chg="add mod">
          <ac:chgData name="Angela Stephanides" userId="5b81ab53-9508-45ea-96e7-b986684319a9" providerId="ADAL" clId="{97E72EA5-4714-4BAE-9CD1-755EA5BD19C8}" dt="2026-08-27T17:49:38.818" v="1232"/>
          <ac:inkMkLst>
            <pc:docMk/>
            <pc:sldMk cId="2262966951" sldId="308"/>
            <ac:inkMk id="75" creationId="{77E2C127-E1F8-540D-02FC-40B2FB40A8AC}"/>
          </ac:inkMkLst>
        </pc:inkChg>
        <pc:inkChg chg="add mod">
          <ac:chgData name="Angela Stephanides" userId="5b81ab53-9508-45ea-96e7-b986684319a9" providerId="ADAL" clId="{97E72EA5-4714-4BAE-9CD1-755EA5BD19C8}" dt="2026-08-27T17:49:38.818" v="1232"/>
          <ac:inkMkLst>
            <pc:docMk/>
            <pc:sldMk cId="2262966951" sldId="308"/>
            <ac:inkMk id="76" creationId="{3A395A45-6051-C20C-E3AA-A62331F17DDC}"/>
          </ac:inkMkLst>
        </pc:inkChg>
        <pc:inkChg chg="add del mod">
          <ac:chgData name="Angela Stephanides" userId="5b81ab53-9508-45ea-96e7-b986684319a9" providerId="ADAL" clId="{97E72EA5-4714-4BAE-9CD1-755EA5BD19C8}" dt="2026-08-27T15:41:21.251" v="1040"/>
          <ac:inkMkLst>
            <pc:docMk/>
            <pc:sldMk cId="2262966951" sldId="308"/>
            <ac:inkMk id="76" creationId="{E9124D73-9DA5-DBEE-F7B7-D1A5C17AA2DD}"/>
          </ac:inkMkLst>
        </pc:inkChg>
        <pc:inkChg chg="add mod">
          <ac:chgData name="Angela Stephanides" userId="5b81ab53-9508-45ea-96e7-b986684319a9" providerId="ADAL" clId="{97E72EA5-4714-4BAE-9CD1-755EA5BD19C8}" dt="2026-08-27T15:25:19.165" v="526"/>
          <ac:inkMkLst>
            <pc:docMk/>
            <pc:sldMk cId="2262966951" sldId="308"/>
            <ac:inkMk id="77" creationId="{5C5C9407-8172-9815-76E0-5AEB011F1830}"/>
          </ac:inkMkLst>
        </pc:inkChg>
        <pc:inkChg chg="add del mod">
          <ac:chgData name="Angela Stephanides" userId="5b81ab53-9508-45ea-96e7-b986684319a9" providerId="ADAL" clId="{97E72EA5-4714-4BAE-9CD1-755EA5BD19C8}" dt="2026-08-27T15:41:21.250" v="1034"/>
          <ac:inkMkLst>
            <pc:docMk/>
            <pc:sldMk cId="2262966951" sldId="308"/>
            <ac:inkMk id="78" creationId="{EF5E4DB5-3951-82A1-CA7B-32BDF4292018}"/>
          </ac:inkMkLst>
        </pc:inkChg>
        <pc:inkChg chg="add mod">
          <ac:chgData name="Angela Stephanides" userId="5b81ab53-9508-45ea-96e7-b986684319a9" providerId="ADAL" clId="{97E72EA5-4714-4BAE-9CD1-755EA5BD19C8}" dt="2026-08-27T15:25:25.383" v="533"/>
          <ac:inkMkLst>
            <pc:docMk/>
            <pc:sldMk cId="2262966951" sldId="308"/>
            <ac:inkMk id="80" creationId="{5C1198D7-1DB8-189F-35B9-09BF17B83FA4}"/>
          </ac:inkMkLst>
        </pc:inkChg>
        <pc:inkChg chg="add mod">
          <ac:chgData name="Angela Stephanides" userId="5b81ab53-9508-45ea-96e7-b986684319a9" providerId="ADAL" clId="{97E72EA5-4714-4BAE-9CD1-755EA5BD19C8}" dt="2026-08-27T15:25:25.383" v="533"/>
          <ac:inkMkLst>
            <pc:docMk/>
            <pc:sldMk cId="2262966951" sldId="308"/>
            <ac:inkMk id="81" creationId="{69DBB57C-D3B9-1754-187C-6A0B13C83A18}"/>
          </ac:inkMkLst>
        </pc:inkChg>
        <pc:inkChg chg="add del mod">
          <ac:chgData name="Angela Stephanides" userId="5b81ab53-9508-45ea-96e7-b986684319a9" providerId="ADAL" clId="{97E72EA5-4714-4BAE-9CD1-755EA5BD19C8}" dt="2026-08-27T15:41:21.252" v="1050"/>
          <ac:inkMkLst>
            <pc:docMk/>
            <pc:sldMk cId="2262966951" sldId="308"/>
            <ac:inkMk id="82" creationId="{69FAF3F8-C991-755C-93A5-4F07B8C26C97}"/>
          </ac:inkMkLst>
        </pc:inkChg>
        <pc:inkChg chg="add del mod">
          <ac:chgData name="Angela Stephanides" userId="5b81ab53-9508-45ea-96e7-b986684319a9" providerId="ADAL" clId="{97E72EA5-4714-4BAE-9CD1-755EA5BD19C8}" dt="2026-08-27T15:41:21.251" v="1039"/>
          <ac:inkMkLst>
            <pc:docMk/>
            <pc:sldMk cId="2262966951" sldId="308"/>
            <ac:inkMk id="84" creationId="{09FA315E-FA54-1AF9-013D-42A86A8AA4AB}"/>
          </ac:inkMkLst>
        </pc:inkChg>
        <pc:inkChg chg="add del mod">
          <ac:chgData name="Angela Stephanides" userId="5b81ab53-9508-45ea-96e7-b986684319a9" providerId="ADAL" clId="{97E72EA5-4714-4BAE-9CD1-755EA5BD19C8}" dt="2026-08-27T15:41:21.249" v="1028"/>
          <ac:inkMkLst>
            <pc:docMk/>
            <pc:sldMk cId="2262966951" sldId="308"/>
            <ac:inkMk id="85" creationId="{6F9B6BD9-4A46-47BA-C5F3-7D9584C29D42}"/>
          </ac:inkMkLst>
        </pc:inkChg>
        <pc:inkChg chg="add del mod">
          <ac:chgData name="Angela Stephanides" userId="5b81ab53-9508-45ea-96e7-b986684319a9" providerId="ADAL" clId="{97E72EA5-4714-4BAE-9CD1-755EA5BD19C8}" dt="2026-08-27T15:41:21.251" v="1041"/>
          <ac:inkMkLst>
            <pc:docMk/>
            <pc:sldMk cId="2262966951" sldId="308"/>
            <ac:inkMk id="87" creationId="{A14166AF-AF7C-585D-4DE2-765E5D6B0E97}"/>
          </ac:inkMkLst>
        </pc:inkChg>
        <pc:inkChg chg="add del mod">
          <ac:chgData name="Angela Stephanides" userId="5b81ab53-9508-45ea-96e7-b986684319a9" providerId="ADAL" clId="{97E72EA5-4714-4BAE-9CD1-755EA5BD19C8}" dt="2026-08-27T15:41:21.252" v="1046"/>
          <ac:inkMkLst>
            <pc:docMk/>
            <pc:sldMk cId="2262966951" sldId="308"/>
            <ac:inkMk id="88" creationId="{5BDED49B-54E7-312C-4E5D-5E5DD96FC767}"/>
          </ac:inkMkLst>
        </pc:inkChg>
        <pc:inkChg chg="add del mod">
          <ac:chgData name="Angela Stephanides" userId="5b81ab53-9508-45ea-96e7-b986684319a9" providerId="ADAL" clId="{97E72EA5-4714-4BAE-9CD1-755EA5BD19C8}" dt="2026-08-27T15:41:21.250" v="1029"/>
          <ac:inkMkLst>
            <pc:docMk/>
            <pc:sldMk cId="2262966951" sldId="308"/>
            <ac:inkMk id="90" creationId="{A78B6A47-BCAC-FC3E-09AF-CC1F654EA573}"/>
          </ac:inkMkLst>
        </pc:inkChg>
        <pc:inkChg chg="add del mod">
          <ac:chgData name="Angela Stephanides" userId="5b81ab53-9508-45ea-96e7-b986684319a9" providerId="ADAL" clId="{97E72EA5-4714-4BAE-9CD1-755EA5BD19C8}" dt="2026-08-27T15:41:21.251" v="1043"/>
          <ac:inkMkLst>
            <pc:docMk/>
            <pc:sldMk cId="2262966951" sldId="308"/>
            <ac:inkMk id="91" creationId="{6B878C49-EE98-4434-9217-6279CF855811}"/>
          </ac:inkMkLst>
        </pc:inkChg>
        <pc:inkChg chg="add del mod">
          <ac:chgData name="Angela Stephanides" userId="5b81ab53-9508-45ea-96e7-b986684319a9" providerId="ADAL" clId="{97E72EA5-4714-4BAE-9CD1-755EA5BD19C8}" dt="2026-08-27T15:41:21.252" v="1045"/>
          <ac:inkMkLst>
            <pc:docMk/>
            <pc:sldMk cId="2262966951" sldId="308"/>
            <ac:inkMk id="92" creationId="{FB8E9472-CB93-BEC4-6FCB-34040B295956}"/>
          </ac:inkMkLst>
        </pc:inkChg>
        <pc:inkChg chg="add">
          <ac:chgData name="Angela Stephanides" userId="5b81ab53-9508-45ea-96e7-b986684319a9" providerId="ADAL" clId="{97E72EA5-4714-4BAE-9CD1-755EA5BD19C8}" dt="2026-08-27T15:26:07.419" v="541" actId="9405"/>
          <ac:inkMkLst>
            <pc:docMk/>
            <pc:sldMk cId="2262966951" sldId="308"/>
            <ac:inkMk id="94" creationId="{DD43FBF3-462D-B925-CEF7-9FB763184D0E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19"/>
          <ac:inkMkLst>
            <pc:docMk/>
            <pc:sldMk cId="2262966951" sldId="308"/>
            <ac:inkMk id="95" creationId="{5426D6DD-F7CB-A097-369B-59C021D2446C}"/>
          </ac:inkMkLst>
        </pc:inkChg>
        <pc:inkChg chg="add del mod">
          <ac:chgData name="Angela Stephanides" userId="5b81ab53-9508-45ea-96e7-b986684319a9" providerId="ADAL" clId="{97E72EA5-4714-4BAE-9CD1-755EA5BD19C8}" dt="2026-08-27T15:41:16.326" v="1011"/>
          <ac:inkMkLst>
            <pc:docMk/>
            <pc:sldMk cId="2262966951" sldId="308"/>
            <ac:inkMk id="96" creationId="{9BD5D2C2-DA34-9350-F444-3DDC5A06FDC2}"/>
          </ac:inkMkLst>
        </pc:inkChg>
        <pc:inkChg chg="add del mod">
          <ac:chgData name="Angela Stephanides" userId="5b81ab53-9508-45ea-96e7-b986684319a9" providerId="ADAL" clId="{97E72EA5-4714-4BAE-9CD1-755EA5BD19C8}" dt="2026-08-27T15:41:21.250" v="1033"/>
          <ac:inkMkLst>
            <pc:docMk/>
            <pc:sldMk cId="2262966951" sldId="308"/>
            <ac:inkMk id="97" creationId="{5C61EE96-7557-AE3F-7319-E7FEF6FDF07B}"/>
          </ac:inkMkLst>
        </pc:inkChg>
        <pc:inkChg chg="add mod">
          <ac:chgData name="Angela Stephanides" userId="5b81ab53-9508-45ea-96e7-b986684319a9" providerId="ADAL" clId="{97E72EA5-4714-4BAE-9CD1-755EA5BD19C8}" dt="2026-08-27T15:26:30.447" v="563"/>
          <ac:inkMkLst>
            <pc:docMk/>
            <pc:sldMk cId="2262966951" sldId="308"/>
            <ac:inkMk id="98" creationId="{C01ACB91-D688-55BE-4E78-695C735888FA}"/>
          </ac:inkMkLst>
        </pc:inkChg>
        <pc:inkChg chg="add">
          <ac:chgData name="Angela Stephanides" userId="5b81ab53-9508-45ea-96e7-b986684319a9" providerId="ADAL" clId="{97E72EA5-4714-4BAE-9CD1-755EA5BD19C8}" dt="2026-08-27T15:26:09.766" v="546" actId="9405"/>
          <ac:inkMkLst>
            <pc:docMk/>
            <pc:sldMk cId="2262966951" sldId="308"/>
            <ac:inkMk id="99" creationId="{DB270364-2ABC-03EB-46CA-F6E14882CA1C}"/>
          </ac:inkMkLst>
        </pc:inkChg>
        <pc:inkChg chg="add del mod">
          <ac:chgData name="Angela Stephanides" userId="5b81ab53-9508-45ea-96e7-b986684319a9" providerId="ADAL" clId="{97E72EA5-4714-4BAE-9CD1-755EA5BD19C8}" dt="2026-08-27T15:41:16.325" v="1001"/>
          <ac:inkMkLst>
            <pc:docMk/>
            <pc:sldMk cId="2262966951" sldId="308"/>
            <ac:inkMk id="100" creationId="{4D1FAD01-CE2F-2A15-55F7-C38E417CE8D1}"/>
          </ac:inkMkLst>
        </pc:inkChg>
        <pc:inkChg chg="add del">
          <ac:chgData name="Angela Stephanides" userId="5b81ab53-9508-45ea-96e7-b986684319a9" providerId="ADAL" clId="{97E72EA5-4714-4BAE-9CD1-755EA5BD19C8}" dt="2026-08-27T15:41:21.252" v="1052"/>
          <ac:inkMkLst>
            <pc:docMk/>
            <pc:sldMk cId="2262966951" sldId="308"/>
            <ac:inkMk id="102" creationId="{9B8E8096-F93C-7AF0-3218-E5423D6222D7}"/>
          </ac:inkMkLst>
        </pc:inkChg>
        <pc:inkChg chg="add del mod">
          <ac:chgData name="Angela Stephanides" userId="5b81ab53-9508-45ea-96e7-b986684319a9" providerId="ADAL" clId="{97E72EA5-4714-4BAE-9CD1-755EA5BD19C8}" dt="2026-08-27T15:41:21.252" v="1049"/>
          <ac:inkMkLst>
            <pc:docMk/>
            <pc:sldMk cId="2262966951" sldId="308"/>
            <ac:inkMk id="103" creationId="{6ECA5F1A-5684-926C-6B6D-D2E3F772FD68}"/>
          </ac:inkMkLst>
        </pc:inkChg>
        <pc:inkChg chg="add del mod">
          <ac:chgData name="Angela Stephanides" userId="5b81ab53-9508-45ea-96e7-b986684319a9" providerId="ADAL" clId="{97E72EA5-4714-4BAE-9CD1-755EA5BD19C8}" dt="2026-08-27T15:41:21.251" v="1036"/>
          <ac:inkMkLst>
            <pc:docMk/>
            <pc:sldMk cId="2262966951" sldId="308"/>
            <ac:inkMk id="104" creationId="{1DDFA980-DAA4-2D28-C879-1F8A95F97C5C}"/>
          </ac:inkMkLst>
        </pc:inkChg>
        <pc:inkChg chg="add del mod">
          <ac:chgData name="Angela Stephanides" userId="5b81ab53-9508-45ea-96e7-b986684319a9" providerId="ADAL" clId="{97E72EA5-4714-4BAE-9CD1-755EA5BD19C8}" dt="2026-08-27T15:41:16.323" v="994"/>
          <ac:inkMkLst>
            <pc:docMk/>
            <pc:sldMk cId="2262966951" sldId="308"/>
            <ac:inkMk id="105" creationId="{B14C6501-C689-392B-2B88-7ECA16E42F5E}"/>
          </ac:inkMkLst>
        </pc:inkChg>
        <pc:inkChg chg="add mod">
          <ac:chgData name="Angela Stephanides" userId="5b81ab53-9508-45ea-96e7-b986684319a9" providerId="ADAL" clId="{97E72EA5-4714-4BAE-9CD1-755EA5BD19C8}" dt="2026-08-27T15:26:28.158" v="555"/>
          <ac:inkMkLst>
            <pc:docMk/>
            <pc:sldMk cId="2262966951" sldId="308"/>
            <ac:inkMk id="106" creationId="{8DBA7AFC-BE7D-2382-602C-FCC93B9B5FEF}"/>
          </ac:inkMkLst>
        </pc:inkChg>
        <pc:inkChg chg="add del mod">
          <ac:chgData name="Angela Stephanides" userId="5b81ab53-9508-45ea-96e7-b986684319a9" providerId="ADAL" clId="{97E72EA5-4714-4BAE-9CD1-755EA5BD19C8}" dt="2026-08-27T15:41:16.325" v="1006"/>
          <ac:inkMkLst>
            <pc:docMk/>
            <pc:sldMk cId="2262966951" sldId="308"/>
            <ac:inkMk id="107" creationId="{574649F7-4A2C-360F-81DA-B81778C34140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25"/>
          <ac:inkMkLst>
            <pc:docMk/>
            <pc:sldMk cId="2262966951" sldId="308"/>
            <ac:inkMk id="109" creationId="{22143B58-73CA-6EF4-4BF0-C9541DA360B5}"/>
          </ac:inkMkLst>
        </pc:inkChg>
        <pc:inkChg chg="add">
          <ac:chgData name="Angela Stephanides" userId="5b81ab53-9508-45ea-96e7-b986684319a9" providerId="ADAL" clId="{97E72EA5-4714-4BAE-9CD1-755EA5BD19C8}" dt="2026-08-27T15:26:28.646" v="557" actId="9405"/>
          <ac:inkMkLst>
            <pc:docMk/>
            <pc:sldMk cId="2262966951" sldId="308"/>
            <ac:inkMk id="110" creationId="{CF032991-8F87-5561-B40D-D7744A0A834A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20"/>
          <ac:inkMkLst>
            <pc:docMk/>
            <pc:sldMk cId="2262966951" sldId="308"/>
            <ac:inkMk id="111" creationId="{526B96D5-B67B-47E5-5112-05A860DB4C05}"/>
          </ac:inkMkLst>
        </pc:inkChg>
        <pc:inkChg chg="add">
          <ac:chgData name="Angela Stephanides" userId="5b81ab53-9508-45ea-96e7-b986684319a9" providerId="ADAL" clId="{97E72EA5-4714-4BAE-9CD1-755EA5BD19C8}" dt="2026-08-27T15:26:29.158" v="559" actId="9405"/>
          <ac:inkMkLst>
            <pc:docMk/>
            <pc:sldMk cId="2262966951" sldId="308"/>
            <ac:inkMk id="112" creationId="{233192F0-D743-EF6E-63A8-3E1C800005D7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26"/>
          <ac:inkMkLst>
            <pc:docMk/>
            <pc:sldMk cId="2262966951" sldId="308"/>
            <ac:inkMk id="113" creationId="{4E967621-C055-78FD-6DD8-22624393F0C5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22"/>
          <ac:inkMkLst>
            <pc:docMk/>
            <pc:sldMk cId="2262966951" sldId="308"/>
            <ac:inkMk id="114" creationId="{157E0336-6989-15C5-02A4-865E47CBCFBD}"/>
          </ac:inkMkLst>
        </pc:inkChg>
        <pc:inkChg chg="add del">
          <ac:chgData name="Angela Stephanides" userId="5b81ab53-9508-45ea-96e7-b986684319a9" providerId="ADAL" clId="{97E72EA5-4714-4BAE-9CD1-755EA5BD19C8}" dt="2026-08-27T15:41:16.325" v="1002"/>
          <ac:inkMkLst>
            <pc:docMk/>
            <pc:sldMk cId="2262966951" sldId="308"/>
            <ac:inkMk id="115" creationId="{8E0DBACA-CF4E-CFA5-C22E-EEA21248484A}"/>
          </ac:inkMkLst>
        </pc:inkChg>
        <pc:inkChg chg="add del mod">
          <ac:chgData name="Angela Stephanides" userId="5b81ab53-9508-45ea-96e7-b986684319a9" providerId="ADAL" clId="{97E72EA5-4714-4BAE-9CD1-755EA5BD19C8}" dt="2026-08-27T15:41:16.323" v="993"/>
          <ac:inkMkLst>
            <pc:docMk/>
            <pc:sldMk cId="2262966951" sldId="308"/>
            <ac:inkMk id="117" creationId="{165A2347-0FA9-49D5-F712-EB89D31442F6}"/>
          </ac:inkMkLst>
        </pc:inkChg>
        <pc:inkChg chg="add del mod">
          <ac:chgData name="Angela Stephanides" userId="5b81ab53-9508-45ea-96e7-b986684319a9" providerId="ADAL" clId="{97E72EA5-4714-4BAE-9CD1-755EA5BD19C8}" dt="2026-08-27T15:41:16.326" v="1010"/>
          <ac:inkMkLst>
            <pc:docMk/>
            <pc:sldMk cId="2262966951" sldId="308"/>
            <ac:inkMk id="118" creationId="{85EDFAFF-220C-B841-82E9-5B0E45F1EF1F}"/>
          </ac:inkMkLst>
        </pc:inkChg>
        <pc:inkChg chg="add del mod">
          <ac:chgData name="Angela Stephanides" userId="5b81ab53-9508-45ea-96e7-b986684319a9" providerId="ADAL" clId="{97E72EA5-4714-4BAE-9CD1-755EA5BD19C8}" dt="2026-08-27T15:41:16.323" v="992"/>
          <ac:inkMkLst>
            <pc:docMk/>
            <pc:sldMk cId="2262966951" sldId="308"/>
            <ac:inkMk id="119" creationId="{936D8A88-7E26-39D1-15FB-7A94738E9A83}"/>
          </ac:inkMkLst>
        </pc:inkChg>
        <pc:inkChg chg="add del mod">
          <ac:chgData name="Angela Stephanides" userId="5b81ab53-9508-45ea-96e7-b986684319a9" providerId="ADAL" clId="{97E72EA5-4714-4BAE-9CD1-755EA5BD19C8}" dt="2026-08-27T15:41:16.326" v="1016"/>
          <ac:inkMkLst>
            <pc:docMk/>
            <pc:sldMk cId="2262966951" sldId="308"/>
            <ac:inkMk id="120" creationId="{2772B87D-D873-2E48-77D6-90969C17053E}"/>
          </ac:inkMkLst>
        </pc:inkChg>
        <pc:inkChg chg="add del mod">
          <ac:chgData name="Angela Stephanides" userId="5b81ab53-9508-45ea-96e7-b986684319a9" providerId="ADAL" clId="{97E72EA5-4714-4BAE-9CD1-755EA5BD19C8}" dt="2026-08-27T15:41:16.326" v="1017"/>
          <ac:inkMkLst>
            <pc:docMk/>
            <pc:sldMk cId="2262966951" sldId="308"/>
            <ac:inkMk id="121" creationId="{FB26AA35-5870-8700-A3E8-415FF334CB2A}"/>
          </ac:inkMkLst>
        </pc:inkChg>
        <pc:inkChg chg="add del mod">
          <ac:chgData name="Angela Stephanides" userId="5b81ab53-9508-45ea-96e7-b986684319a9" providerId="ADAL" clId="{97E72EA5-4714-4BAE-9CD1-755EA5BD19C8}" dt="2026-08-27T15:41:16.326" v="1014"/>
          <ac:inkMkLst>
            <pc:docMk/>
            <pc:sldMk cId="2262966951" sldId="308"/>
            <ac:inkMk id="123" creationId="{E3A01176-E913-D422-295C-CC686D4461AF}"/>
          </ac:inkMkLst>
        </pc:inkChg>
        <pc:inkChg chg="add del mod">
          <ac:chgData name="Angela Stephanides" userId="5b81ab53-9508-45ea-96e7-b986684319a9" providerId="ADAL" clId="{97E72EA5-4714-4BAE-9CD1-755EA5BD19C8}" dt="2026-08-27T15:41:16.327" v="1021"/>
          <ac:inkMkLst>
            <pc:docMk/>
            <pc:sldMk cId="2262966951" sldId="308"/>
            <ac:inkMk id="124" creationId="{17829EAC-528E-3CFA-2F9E-94B367E07BF0}"/>
          </ac:inkMkLst>
        </pc:inkChg>
        <pc:inkChg chg="add del mod">
          <ac:chgData name="Angela Stephanides" userId="5b81ab53-9508-45ea-96e7-b986684319a9" providerId="ADAL" clId="{97E72EA5-4714-4BAE-9CD1-755EA5BD19C8}" dt="2026-08-27T15:41:16.324" v="1000"/>
          <ac:inkMkLst>
            <pc:docMk/>
            <pc:sldMk cId="2262966951" sldId="308"/>
            <ac:inkMk id="125" creationId="{7EFD11A0-4888-AB51-881E-4DD235EE65D4}"/>
          </ac:inkMkLst>
        </pc:inkChg>
        <pc:inkChg chg="add del">
          <ac:chgData name="Angela Stephanides" userId="5b81ab53-9508-45ea-96e7-b986684319a9" providerId="ADAL" clId="{97E72EA5-4714-4BAE-9CD1-755EA5BD19C8}" dt="2026-08-27T15:41:07.838" v="990"/>
          <ac:inkMkLst>
            <pc:docMk/>
            <pc:sldMk cId="2262966951" sldId="308"/>
            <ac:inkMk id="127" creationId="{ED78A2CE-2B25-1B49-858B-0266E5290918}"/>
          </ac:inkMkLst>
        </pc:inkChg>
      </pc:sldChg>
      <pc:sldChg chg="addSp delSp modSp mod">
        <pc:chgData name="Angela Stephanides" userId="5b81ab53-9508-45ea-96e7-b986684319a9" providerId="ADAL" clId="{97E72EA5-4714-4BAE-9CD1-755EA5BD19C8}" dt="2026-08-27T17:43:26.840" v="1135"/>
        <pc:sldMkLst>
          <pc:docMk/>
          <pc:sldMk cId="1662257866" sldId="316"/>
        </pc:sldMkLst>
        <pc:grpChg chg="mod">
          <ac:chgData name="Angela Stephanides" userId="5b81ab53-9508-45ea-96e7-b986684319a9" providerId="ADAL" clId="{97E72EA5-4714-4BAE-9CD1-755EA5BD19C8}" dt="2026-08-27T17:43:14.985" v="1125"/>
          <ac:grpSpMkLst>
            <pc:docMk/>
            <pc:sldMk cId="1662257866" sldId="316"/>
            <ac:grpSpMk id="15" creationId="{870D4336-1135-EF9B-DF99-32DD26E44ED1}"/>
          </ac:grpSpMkLst>
        </pc:grpChg>
        <pc:grpChg chg="del mod">
          <ac:chgData name="Angela Stephanides" userId="5b81ab53-9508-45ea-96e7-b986684319a9" providerId="ADAL" clId="{97E72EA5-4714-4BAE-9CD1-755EA5BD19C8}" dt="2026-08-27T15:13:33.016" v="366"/>
          <ac:grpSpMkLst>
            <pc:docMk/>
            <pc:sldMk cId="1662257866" sldId="316"/>
            <ac:grpSpMk id="17" creationId="{E9F07B77-6C35-0006-AFCC-3B5A8535CD62}"/>
          </ac:grpSpMkLst>
        </pc:grpChg>
        <pc:grpChg chg="del mod">
          <ac:chgData name="Angela Stephanides" userId="5b81ab53-9508-45ea-96e7-b986684319a9" providerId="ADAL" clId="{97E72EA5-4714-4BAE-9CD1-755EA5BD19C8}" dt="2026-08-27T15:13:34.445" v="377"/>
          <ac:grpSpMkLst>
            <pc:docMk/>
            <pc:sldMk cId="1662257866" sldId="316"/>
            <ac:grpSpMk id="22" creationId="{56725960-9353-815D-9D7A-860177541E5D}"/>
          </ac:grpSpMkLst>
        </pc:grpChg>
        <pc:grpChg chg="del mod">
          <ac:chgData name="Angela Stephanides" userId="5b81ab53-9508-45ea-96e7-b986684319a9" providerId="ADAL" clId="{97E72EA5-4714-4BAE-9CD1-755EA5BD19C8}" dt="2026-08-27T17:43:26.840" v="1135"/>
          <ac:grpSpMkLst>
            <pc:docMk/>
            <pc:sldMk cId="1662257866" sldId="316"/>
            <ac:grpSpMk id="22" creationId="{EE7BF4C1-58F1-41B7-9FD2-236A62941C38}"/>
          </ac:grpSpMkLst>
        </pc:grpChg>
        <pc:grpChg chg="del mod">
          <ac:chgData name="Angela Stephanides" userId="5b81ab53-9508-45ea-96e7-b986684319a9" providerId="ADAL" clId="{97E72EA5-4714-4BAE-9CD1-755EA5BD19C8}" dt="2026-08-27T15:13:34.444" v="376"/>
          <ac:grpSpMkLst>
            <pc:docMk/>
            <pc:sldMk cId="1662257866" sldId="316"/>
            <ac:grpSpMk id="23" creationId="{741E85B7-5603-EED5-B485-D53F5E92C514}"/>
          </ac:grpSpMkLst>
        </pc:grpChg>
        <pc:grpChg chg="mod">
          <ac:chgData name="Angela Stephanides" userId="5b81ab53-9508-45ea-96e7-b986684319a9" providerId="ADAL" clId="{97E72EA5-4714-4BAE-9CD1-755EA5BD19C8}" dt="2026-08-27T17:43:26.840" v="1135"/>
          <ac:grpSpMkLst>
            <pc:docMk/>
            <pc:sldMk cId="1662257866" sldId="316"/>
            <ac:grpSpMk id="25" creationId="{DC657238-EA03-198B-716B-41E372CB179D}"/>
          </ac:grpSpMkLst>
        </pc:grpChg>
        <pc:grpChg chg="del mod">
          <ac:chgData name="Angela Stephanides" userId="5b81ab53-9508-45ea-96e7-b986684319a9" providerId="ADAL" clId="{97E72EA5-4714-4BAE-9CD1-755EA5BD19C8}" dt="2026-08-27T15:13:34.446" v="381"/>
          <ac:grpSpMkLst>
            <pc:docMk/>
            <pc:sldMk cId="1662257866" sldId="316"/>
            <ac:grpSpMk id="27" creationId="{E4B61454-C978-B77D-CFC2-AF2080AAB2DA}"/>
          </ac:grpSpMkLst>
        </pc:grpChg>
        <pc:grpChg chg="del mod">
          <ac:chgData name="Angela Stephanides" userId="5b81ab53-9508-45ea-96e7-b986684319a9" providerId="ADAL" clId="{97E72EA5-4714-4BAE-9CD1-755EA5BD19C8}" dt="2026-08-27T15:13:34.444" v="375"/>
          <ac:grpSpMkLst>
            <pc:docMk/>
            <pc:sldMk cId="1662257866" sldId="316"/>
            <ac:grpSpMk id="30" creationId="{33D37399-749F-2357-EC5F-1BE46BDE5624}"/>
          </ac:grpSpMkLst>
        </pc:grpChg>
        <pc:grpChg chg="del mod">
          <ac:chgData name="Angela Stephanides" userId="5b81ab53-9508-45ea-96e7-b986684319a9" providerId="ADAL" clId="{97E72EA5-4714-4BAE-9CD1-755EA5BD19C8}" dt="2026-08-27T15:41:36.728" v="1083"/>
          <ac:grpSpMkLst>
            <pc:docMk/>
            <pc:sldMk cId="1662257866" sldId="316"/>
            <ac:grpSpMk id="42" creationId="{06B730AE-E24A-B35E-D6B6-74EC4F50A4ED}"/>
          </ac:grpSpMkLst>
        </pc:grpChg>
        <pc:grpChg chg="del mod">
          <ac:chgData name="Angela Stephanides" userId="5b81ab53-9508-45ea-96e7-b986684319a9" providerId="ADAL" clId="{97E72EA5-4714-4BAE-9CD1-755EA5BD19C8}" dt="2026-08-27T15:41:36.727" v="1076"/>
          <ac:grpSpMkLst>
            <pc:docMk/>
            <pc:sldMk cId="1662257866" sldId="316"/>
            <ac:grpSpMk id="52" creationId="{7E39C7E0-6A6C-7218-FC43-04CEF68EFB18}"/>
          </ac:grpSpMkLst>
        </pc:grpChg>
        <pc:grpChg chg="del mod">
          <ac:chgData name="Angela Stephanides" userId="5b81ab53-9508-45ea-96e7-b986684319a9" providerId="ADAL" clId="{97E72EA5-4714-4BAE-9CD1-755EA5BD19C8}" dt="2026-08-27T15:41:36.729" v="1088"/>
          <ac:grpSpMkLst>
            <pc:docMk/>
            <pc:sldMk cId="1662257866" sldId="316"/>
            <ac:grpSpMk id="53" creationId="{E9404BA2-8008-2C1E-A699-838F23D81A26}"/>
          </ac:grpSpMkLst>
        </pc:grpChg>
        <pc:inkChg chg="add">
          <ac:chgData name="Angela Stephanides" userId="5b81ab53-9508-45ea-96e7-b986684319a9" providerId="ADAL" clId="{97E72EA5-4714-4BAE-9CD1-755EA5BD19C8}" dt="2026-08-27T17:38:42.957" v="1118" actId="9405"/>
          <ac:inkMkLst>
            <pc:docMk/>
            <pc:sldMk cId="1662257866" sldId="316"/>
            <ac:inkMk id="4" creationId="{0863F3E3-CD9C-FA7E-576F-848D944FB4CF}"/>
          </ac:inkMkLst>
        </pc:inkChg>
        <pc:inkChg chg="add del">
          <ac:chgData name="Angela Stephanides" userId="5b81ab53-9508-45ea-96e7-b986684319a9" providerId="ADAL" clId="{97E72EA5-4714-4BAE-9CD1-755EA5BD19C8}" dt="2026-08-27T15:13:33.018" v="372"/>
          <ac:inkMkLst>
            <pc:docMk/>
            <pc:sldMk cId="1662257866" sldId="316"/>
            <ac:inkMk id="4" creationId="{504D5561-6825-D94F-3201-2480A33A0C62}"/>
          </ac:inkMkLst>
        </pc:inkChg>
        <pc:inkChg chg="add">
          <ac:chgData name="Angela Stephanides" userId="5b81ab53-9508-45ea-96e7-b986684319a9" providerId="ADAL" clId="{97E72EA5-4714-4BAE-9CD1-755EA5BD19C8}" dt="2026-08-27T17:41:56.260" v="1119" actId="9405"/>
          <ac:inkMkLst>
            <pc:docMk/>
            <pc:sldMk cId="1662257866" sldId="316"/>
            <ac:inkMk id="6" creationId="{638FE389-B325-89F6-01FB-F3E535260CE8}"/>
          </ac:inkMkLst>
        </pc:inkChg>
        <pc:inkChg chg="add del">
          <ac:chgData name="Angela Stephanides" userId="5b81ab53-9508-45ea-96e7-b986684319a9" providerId="ADAL" clId="{97E72EA5-4714-4BAE-9CD1-755EA5BD19C8}" dt="2026-08-27T15:13:33.017" v="368"/>
          <ac:inkMkLst>
            <pc:docMk/>
            <pc:sldMk cId="1662257866" sldId="316"/>
            <ac:inkMk id="6" creationId="{7F8A3F9E-DBB2-67E3-6032-E5631179AD3E}"/>
          </ac:inkMkLst>
        </pc:inkChg>
        <pc:inkChg chg="add">
          <ac:chgData name="Angela Stephanides" userId="5b81ab53-9508-45ea-96e7-b986684319a9" providerId="ADAL" clId="{97E72EA5-4714-4BAE-9CD1-755EA5BD19C8}" dt="2026-08-27T17:42:45.735" v="1120" actId="9405"/>
          <ac:inkMkLst>
            <pc:docMk/>
            <pc:sldMk cId="1662257866" sldId="316"/>
            <ac:inkMk id="7" creationId="{015A5824-BD4A-146E-BC1A-37D74683EAE3}"/>
          </ac:inkMkLst>
        </pc:inkChg>
        <pc:inkChg chg="add del">
          <ac:chgData name="Angela Stephanides" userId="5b81ab53-9508-45ea-96e7-b986684319a9" providerId="ADAL" clId="{97E72EA5-4714-4BAE-9CD1-755EA5BD19C8}" dt="2026-08-27T15:13:33.017" v="371"/>
          <ac:inkMkLst>
            <pc:docMk/>
            <pc:sldMk cId="1662257866" sldId="316"/>
            <ac:inkMk id="7" creationId="{4006EAC3-6138-8026-0DD1-1C6999495F2A}"/>
          </ac:inkMkLst>
        </pc:inkChg>
        <pc:inkChg chg="add">
          <ac:chgData name="Angela Stephanides" userId="5b81ab53-9508-45ea-96e7-b986684319a9" providerId="ADAL" clId="{97E72EA5-4714-4BAE-9CD1-755EA5BD19C8}" dt="2026-08-27T12:09:27.538" v="31" actId="9405"/>
          <ac:inkMkLst>
            <pc:docMk/>
            <pc:sldMk cId="1662257866" sldId="316"/>
            <ac:inkMk id="9" creationId="{DBB20698-5F52-B3DE-020E-13256B282E3F}"/>
          </ac:inkMkLst>
        </pc:inkChg>
        <pc:inkChg chg="add">
          <ac:chgData name="Angela Stephanides" userId="5b81ab53-9508-45ea-96e7-b986684319a9" providerId="ADAL" clId="{97E72EA5-4714-4BAE-9CD1-755EA5BD19C8}" dt="2026-08-27T17:42:53.857" v="1121" actId="9405"/>
          <ac:inkMkLst>
            <pc:docMk/>
            <pc:sldMk cId="1662257866" sldId="316"/>
            <ac:inkMk id="10" creationId="{B7846702-F6CF-FC01-A15D-E5143564F3CB}"/>
          </ac:inkMkLst>
        </pc:inkChg>
        <pc:inkChg chg="add del">
          <ac:chgData name="Angela Stephanides" userId="5b81ab53-9508-45ea-96e7-b986684319a9" providerId="ADAL" clId="{97E72EA5-4714-4BAE-9CD1-755EA5BD19C8}" dt="2026-08-27T15:13:33.016" v="367"/>
          <ac:inkMkLst>
            <pc:docMk/>
            <pc:sldMk cId="1662257866" sldId="316"/>
            <ac:inkMk id="10" creationId="{D9BC5CC7-B735-B26C-0FA6-1E1F7FCD5E17}"/>
          </ac:inkMkLst>
        </pc:inkChg>
        <pc:inkChg chg="add del">
          <ac:chgData name="Angela Stephanides" userId="5b81ab53-9508-45ea-96e7-b986684319a9" providerId="ADAL" clId="{97E72EA5-4714-4BAE-9CD1-755EA5BD19C8}" dt="2026-08-27T15:13:33.017" v="369"/>
          <ac:inkMkLst>
            <pc:docMk/>
            <pc:sldMk cId="1662257866" sldId="316"/>
            <ac:inkMk id="11" creationId="{8A483CBC-6E15-7678-ABA3-4DE845D573CF}"/>
          </ac:inkMkLst>
        </pc:inkChg>
        <pc:inkChg chg="add">
          <ac:chgData name="Angela Stephanides" userId="5b81ab53-9508-45ea-96e7-b986684319a9" providerId="ADAL" clId="{97E72EA5-4714-4BAE-9CD1-755EA5BD19C8}" dt="2026-08-27T17:43:01.815" v="1122" actId="9405"/>
          <ac:inkMkLst>
            <pc:docMk/>
            <pc:sldMk cId="1662257866" sldId="316"/>
            <ac:inkMk id="11" creationId="{91B25EB0-688E-F415-5E7C-BE4569900782}"/>
          </ac:inkMkLst>
        </pc:inkChg>
        <pc:inkChg chg="add del">
          <ac:chgData name="Angela Stephanides" userId="5b81ab53-9508-45ea-96e7-b986684319a9" providerId="ADAL" clId="{97E72EA5-4714-4BAE-9CD1-755EA5BD19C8}" dt="2026-08-27T15:41:36.728" v="1086"/>
          <ac:inkMkLst>
            <pc:docMk/>
            <pc:sldMk cId="1662257866" sldId="316"/>
            <ac:inkMk id="12" creationId="{48A2868C-1388-B218-2900-B56B12AC50AE}"/>
          </ac:inkMkLst>
        </pc:inkChg>
        <pc:inkChg chg="add mod">
          <ac:chgData name="Angela Stephanides" userId="5b81ab53-9508-45ea-96e7-b986684319a9" providerId="ADAL" clId="{97E72EA5-4714-4BAE-9CD1-755EA5BD19C8}" dt="2026-08-27T17:43:14.985" v="1125"/>
          <ac:inkMkLst>
            <pc:docMk/>
            <pc:sldMk cId="1662257866" sldId="316"/>
            <ac:inkMk id="12" creationId="{B917855A-17FE-1A81-4B43-A152ED6A8411}"/>
          </ac:inkMkLst>
        </pc:inkChg>
        <pc:inkChg chg="add del">
          <ac:chgData name="Angela Stephanides" userId="5b81ab53-9508-45ea-96e7-b986684319a9" providerId="ADAL" clId="{97E72EA5-4714-4BAE-9CD1-755EA5BD19C8}" dt="2026-08-27T15:13:33.017" v="370"/>
          <ac:inkMkLst>
            <pc:docMk/>
            <pc:sldMk cId="1662257866" sldId="316"/>
            <ac:inkMk id="13" creationId="{54D8D2E8-AF2F-4BD8-DB5E-BBD64C9502C4}"/>
          </ac:inkMkLst>
        </pc:inkChg>
        <pc:inkChg chg="add mod">
          <ac:chgData name="Angela Stephanides" userId="5b81ab53-9508-45ea-96e7-b986684319a9" providerId="ADAL" clId="{97E72EA5-4714-4BAE-9CD1-755EA5BD19C8}" dt="2026-08-27T17:43:14.985" v="1125"/>
          <ac:inkMkLst>
            <pc:docMk/>
            <pc:sldMk cId="1662257866" sldId="316"/>
            <ac:inkMk id="13" creationId="{8DC8F9C8-7303-7CE3-3C98-04EA7BB07D8F}"/>
          </ac:inkMkLst>
        </pc:inkChg>
        <pc:inkChg chg="add del mod">
          <ac:chgData name="Angela Stephanides" userId="5b81ab53-9508-45ea-96e7-b986684319a9" providerId="ADAL" clId="{97E72EA5-4714-4BAE-9CD1-755EA5BD19C8}" dt="2026-08-27T15:13:33.016" v="366"/>
          <ac:inkMkLst>
            <pc:docMk/>
            <pc:sldMk cId="1662257866" sldId="316"/>
            <ac:inkMk id="15" creationId="{4923F8EF-0A39-9908-D444-DE8B9CA7CF5E}"/>
          </ac:inkMkLst>
        </pc:inkChg>
        <pc:inkChg chg="add mod">
          <ac:chgData name="Angela Stephanides" userId="5b81ab53-9508-45ea-96e7-b986684319a9" providerId="ADAL" clId="{97E72EA5-4714-4BAE-9CD1-755EA5BD19C8}" dt="2026-08-27T17:43:26.840" v="1135"/>
          <ac:inkMkLst>
            <pc:docMk/>
            <pc:sldMk cId="1662257866" sldId="316"/>
            <ac:inkMk id="16" creationId="{186D7E6C-A395-E489-55C3-97ECC4D4014F}"/>
          </ac:inkMkLst>
        </pc:inkChg>
        <pc:inkChg chg="add del mod">
          <ac:chgData name="Angela Stephanides" userId="5b81ab53-9508-45ea-96e7-b986684319a9" providerId="ADAL" clId="{97E72EA5-4714-4BAE-9CD1-755EA5BD19C8}" dt="2026-08-27T15:13:33.018" v="373"/>
          <ac:inkMkLst>
            <pc:docMk/>
            <pc:sldMk cId="1662257866" sldId="316"/>
            <ac:inkMk id="16" creationId="{41BED0AB-A460-CF28-52CA-4E66383721AE}"/>
          </ac:inkMkLst>
        </pc:inkChg>
        <pc:inkChg chg="add mod">
          <ac:chgData name="Angela Stephanides" userId="5b81ab53-9508-45ea-96e7-b986684319a9" providerId="ADAL" clId="{97E72EA5-4714-4BAE-9CD1-755EA5BD19C8}" dt="2026-08-27T17:43:26.840" v="1135"/>
          <ac:inkMkLst>
            <pc:docMk/>
            <pc:sldMk cId="1662257866" sldId="316"/>
            <ac:inkMk id="17" creationId="{FFF931F2-D28F-BA1A-E2D3-5F9EBF408F0E}"/>
          </ac:inkMkLst>
        </pc:inkChg>
        <pc:inkChg chg="add mod">
          <ac:chgData name="Angela Stephanides" userId="5b81ab53-9508-45ea-96e7-b986684319a9" providerId="ADAL" clId="{97E72EA5-4714-4BAE-9CD1-755EA5BD19C8}" dt="2026-08-27T17:43:26.840" v="1135"/>
          <ac:inkMkLst>
            <pc:docMk/>
            <pc:sldMk cId="1662257866" sldId="316"/>
            <ac:inkMk id="18" creationId="{06859C54-5E47-D3A3-A285-E515D7772139}"/>
          </ac:inkMkLst>
        </pc:inkChg>
        <pc:inkChg chg="add del mod">
          <ac:chgData name="Angela Stephanides" userId="5b81ab53-9508-45ea-96e7-b986684319a9" providerId="ADAL" clId="{97E72EA5-4714-4BAE-9CD1-755EA5BD19C8}" dt="2026-08-27T15:13:34.444" v="376"/>
          <ac:inkMkLst>
            <pc:docMk/>
            <pc:sldMk cId="1662257866" sldId="316"/>
            <ac:inkMk id="18" creationId="{9C79B851-3FD2-C4A7-442D-9CBC9515EBCD}"/>
          </ac:inkMkLst>
        </pc:inkChg>
        <pc:inkChg chg="add del mod">
          <ac:chgData name="Angela Stephanides" userId="5b81ab53-9508-45ea-96e7-b986684319a9" providerId="ADAL" clId="{97E72EA5-4714-4BAE-9CD1-755EA5BD19C8}" dt="2026-08-27T15:13:34.445" v="379"/>
          <ac:inkMkLst>
            <pc:docMk/>
            <pc:sldMk cId="1662257866" sldId="316"/>
            <ac:inkMk id="19" creationId="{B88A1AB0-BAD9-08B7-2FA4-7D0642AFC3BA}"/>
          </ac:inkMkLst>
        </pc:inkChg>
        <pc:inkChg chg="add mod">
          <ac:chgData name="Angela Stephanides" userId="5b81ab53-9508-45ea-96e7-b986684319a9" providerId="ADAL" clId="{97E72EA5-4714-4BAE-9CD1-755EA5BD19C8}" dt="2026-08-27T17:43:26.840" v="1135"/>
          <ac:inkMkLst>
            <pc:docMk/>
            <pc:sldMk cId="1662257866" sldId="316"/>
            <ac:inkMk id="19" creationId="{EF60DE0F-08A9-CEB1-A084-89838EA2ED17}"/>
          </ac:inkMkLst>
        </pc:inkChg>
        <pc:inkChg chg="add mod">
          <ac:chgData name="Angela Stephanides" userId="5b81ab53-9508-45ea-96e7-b986684319a9" providerId="ADAL" clId="{97E72EA5-4714-4BAE-9CD1-755EA5BD19C8}" dt="2026-08-27T17:43:26.840" v="1135"/>
          <ac:inkMkLst>
            <pc:docMk/>
            <pc:sldMk cId="1662257866" sldId="316"/>
            <ac:inkMk id="20" creationId="{30073618-0193-5BDB-BA2D-AA9B40D2FD25}"/>
          </ac:inkMkLst>
        </pc:inkChg>
        <pc:inkChg chg="add del mod">
          <ac:chgData name="Angela Stephanides" userId="5b81ab53-9508-45ea-96e7-b986684319a9" providerId="ADAL" clId="{97E72EA5-4714-4BAE-9CD1-755EA5BD19C8}" dt="2026-08-27T15:13:34.445" v="380"/>
          <ac:inkMkLst>
            <pc:docMk/>
            <pc:sldMk cId="1662257866" sldId="316"/>
            <ac:inkMk id="20" creationId="{FAC399F4-7290-4928-7C83-D0381FD6BF65}"/>
          </ac:inkMkLst>
        </pc:inkChg>
        <pc:inkChg chg="add del mod">
          <ac:chgData name="Angela Stephanides" userId="5b81ab53-9508-45ea-96e7-b986684319a9" providerId="ADAL" clId="{97E72EA5-4714-4BAE-9CD1-755EA5BD19C8}" dt="2026-08-27T15:13:34.445" v="377"/>
          <ac:inkMkLst>
            <pc:docMk/>
            <pc:sldMk cId="1662257866" sldId="316"/>
            <ac:inkMk id="21" creationId="{5074A19D-F06A-D3BE-D2C7-46B9AE675105}"/>
          </ac:inkMkLst>
        </pc:inkChg>
        <pc:inkChg chg="add mod">
          <ac:chgData name="Angela Stephanides" userId="5b81ab53-9508-45ea-96e7-b986684319a9" providerId="ADAL" clId="{97E72EA5-4714-4BAE-9CD1-755EA5BD19C8}" dt="2026-08-27T17:43:26.840" v="1135"/>
          <ac:inkMkLst>
            <pc:docMk/>
            <pc:sldMk cId="1662257866" sldId="316"/>
            <ac:inkMk id="21" creationId="{DA0E945B-2BB6-F4F1-1476-ACF926E85E2A}"/>
          </ac:inkMkLst>
        </pc:inkChg>
        <pc:inkChg chg="add mod">
          <ac:chgData name="Angela Stephanides" userId="5b81ab53-9508-45ea-96e7-b986684319a9" providerId="ADAL" clId="{97E72EA5-4714-4BAE-9CD1-755EA5BD19C8}" dt="2026-08-27T17:43:26.840" v="1135"/>
          <ac:inkMkLst>
            <pc:docMk/>
            <pc:sldMk cId="1662257866" sldId="316"/>
            <ac:inkMk id="23" creationId="{C6F0CD00-15F7-3E30-514B-095A1D2FA7C4}"/>
          </ac:inkMkLst>
        </pc:inkChg>
        <pc:inkChg chg="add del mod">
          <ac:chgData name="Angela Stephanides" userId="5b81ab53-9508-45ea-96e7-b986684319a9" providerId="ADAL" clId="{97E72EA5-4714-4BAE-9CD1-755EA5BD19C8}" dt="2026-08-27T15:13:34.446" v="381"/>
          <ac:inkMkLst>
            <pc:docMk/>
            <pc:sldMk cId="1662257866" sldId="316"/>
            <ac:inkMk id="24" creationId="{B441AE20-49E2-87C7-59EE-DCFCF1BE0EBD}"/>
          </ac:inkMkLst>
        </pc:inkChg>
        <pc:inkChg chg="add mod">
          <ac:chgData name="Angela Stephanides" userId="5b81ab53-9508-45ea-96e7-b986684319a9" providerId="ADAL" clId="{97E72EA5-4714-4BAE-9CD1-755EA5BD19C8}" dt="2026-08-27T17:43:26.840" v="1135"/>
          <ac:inkMkLst>
            <pc:docMk/>
            <pc:sldMk cId="1662257866" sldId="316"/>
            <ac:inkMk id="24" creationId="{BB2A3F4D-40A6-B7E2-82AD-66983B2A9B0E}"/>
          </ac:inkMkLst>
        </pc:inkChg>
        <pc:inkChg chg="add del mod">
          <ac:chgData name="Angela Stephanides" userId="5b81ab53-9508-45ea-96e7-b986684319a9" providerId="ADAL" clId="{97E72EA5-4714-4BAE-9CD1-755EA5BD19C8}" dt="2026-08-27T15:13:34.443" v="374"/>
          <ac:inkMkLst>
            <pc:docMk/>
            <pc:sldMk cId="1662257866" sldId="316"/>
            <ac:inkMk id="25" creationId="{59653984-3EAA-EDAE-7A5F-2E49622F7132}"/>
          </ac:inkMkLst>
        </pc:inkChg>
        <pc:inkChg chg="add del mod">
          <ac:chgData name="Angela Stephanides" userId="5b81ab53-9508-45ea-96e7-b986684319a9" providerId="ADAL" clId="{97E72EA5-4714-4BAE-9CD1-755EA5BD19C8}" dt="2026-08-27T15:13:34.446" v="382"/>
          <ac:inkMkLst>
            <pc:docMk/>
            <pc:sldMk cId="1662257866" sldId="316"/>
            <ac:inkMk id="26" creationId="{82874C51-CB92-C475-A632-2DE8BCAB6355}"/>
          </ac:inkMkLst>
        </pc:inkChg>
        <pc:inkChg chg="add del mod">
          <ac:chgData name="Angela Stephanides" userId="5b81ab53-9508-45ea-96e7-b986684319a9" providerId="ADAL" clId="{97E72EA5-4714-4BAE-9CD1-755EA5BD19C8}" dt="2026-08-27T15:13:34.444" v="375"/>
          <ac:inkMkLst>
            <pc:docMk/>
            <pc:sldMk cId="1662257866" sldId="316"/>
            <ac:inkMk id="28" creationId="{B1D78423-A730-0E8A-43DC-A8D0E660CE76}"/>
          </ac:inkMkLst>
        </pc:inkChg>
        <pc:inkChg chg="add del mod">
          <ac:chgData name="Angela Stephanides" userId="5b81ab53-9508-45ea-96e7-b986684319a9" providerId="ADAL" clId="{97E72EA5-4714-4BAE-9CD1-755EA5BD19C8}" dt="2026-08-27T15:13:34.445" v="378"/>
          <ac:inkMkLst>
            <pc:docMk/>
            <pc:sldMk cId="1662257866" sldId="316"/>
            <ac:inkMk id="29" creationId="{F0D76D64-093B-6EC0-AADB-600684FE064D}"/>
          </ac:inkMkLst>
        </pc:inkChg>
        <pc:inkChg chg="add">
          <ac:chgData name="Angela Stephanides" userId="5b81ab53-9508-45ea-96e7-b986684319a9" providerId="ADAL" clId="{97E72EA5-4714-4BAE-9CD1-755EA5BD19C8}" dt="2026-08-27T15:13:29.878" v="365" actId="9405"/>
          <ac:inkMkLst>
            <pc:docMk/>
            <pc:sldMk cId="1662257866" sldId="316"/>
            <ac:inkMk id="31" creationId="{A65919E9-35CA-9C89-FBEC-14E873C681E2}"/>
          </ac:inkMkLst>
        </pc:inkChg>
        <pc:inkChg chg="add del">
          <ac:chgData name="Angela Stephanides" userId="5b81ab53-9508-45ea-96e7-b986684319a9" providerId="ADAL" clId="{97E72EA5-4714-4BAE-9CD1-755EA5BD19C8}" dt="2026-08-27T15:41:36.727" v="1075"/>
          <ac:inkMkLst>
            <pc:docMk/>
            <pc:sldMk cId="1662257866" sldId="316"/>
            <ac:inkMk id="32" creationId="{C81F5605-65E6-3DA8-5DE4-CEC1500FB554}"/>
          </ac:inkMkLst>
        </pc:inkChg>
        <pc:inkChg chg="add del">
          <ac:chgData name="Angela Stephanides" userId="5b81ab53-9508-45ea-96e7-b986684319a9" providerId="ADAL" clId="{97E72EA5-4714-4BAE-9CD1-755EA5BD19C8}" dt="2026-08-27T15:41:36.728" v="1085"/>
          <ac:inkMkLst>
            <pc:docMk/>
            <pc:sldMk cId="1662257866" sldId="316"/>
            <ac:inkMk id="33" creationId="{859C33A2-7EEF-7554-BACC-E4FED623E448}"/>
          </ac:inkMkLst>
        </pc:inkChg>
        <pc:inkChg chg="add del">
          <ac:chgData name="Angela Stephanides" userId="5b81ab53-9508-45ea-96e7-b986684319a9" providerId="ADAL" clId="{97E72EA5-4714-4BAE-9CD1-755EA5BD19C8}" dt="2026-08-27T15:41:36.727" v="1077"/>
          <ac:inkMkLst>
            <pc:docMk/>
            <pc:sldMk cId="1662257866" sldId="316"/>
            <ac:inkMk id="34" creationId="{3409556D-0C75-7EDA-7B6D-21185FA77E83}"/>
          </ac:inkMkLst>
        </pc:inkChg>
        <pc:inkChg chg="add del">
          <ac:chgData name="Angela Stephanides" userId="5b81ab53-9508-45ea-96e7-b986684319a9" providerId="ADAL" clId="{97E72EA5-4714-4BAE-9CD1-755EA5BD19C8}" dt="2026-08-27T15:41:36.728" v="1084"/>
          <ac:inkMkLst>
            <pc:docMk/>
            <pc:sldMk cId="1662257866" sldId="316"/>
            <ac:inkMk id="35" creationId="{5049B8C3-638D-0DC2-550E-1B6EC501E807}"/>
          </ac:inkMkLst>
        </pc:inkChg>
        <pc:inkChg chg="add del">
          <ac:chgData name="Angela Stephanides" userId="5b81ab53-9508-45ea-96e7-b986684319a9" providerId="ADAL" clId="{97E72EA5-4714-4BAE-9CD1-755EA5BD19C8}" dt="2026-08-27T15:41:36.728" v="1082"/>
          <ac:inkMkLst>
            <pc:docMk/>
            <pc:sldMk cId="1662257866" sldId="316"/>
            <ac:inkMk id="36" creationId="{32BF566F-67E0-B388-10A3-08089A74062B}"/>
          </ac:inkMkLst>
        </pc:inkChg>
        <pc:inkChg chg="add del">
          <ac:chgData name="Angela Stephanides" userId="5b81ab53-9508-45ea-96e7-b986684319a9" providerId="ADAL" clId="{97E72EA5-4714-4BAE-9CD1-755EA5BD19C8}" dt="2026-08-27T15:41:36.727" v="1074"/>
          <ac:inkMkLst>
            <pc:docMk/>
            <pc:sldMk cId="1662257866" sldId="316"/>
            <ac:inkMk id="37" creationId="{C6F3FDFD-B36D-7E41-08FA-5662FE15EC30}"/>
          </ac:inkMkLst>
        </pc:inkChg>
        <pc:inkChg chg="add del">
          <ac:chgData name="Angela Stephanides" userId="5b81ab53-9508-45ea-96e7-b986684319a9" providerId="ADAL" clId="{97E72EA5-4714-4BAE-9CD1-755EA5BD19C8}" dt="2026-08-27T15:41:36.727" v="1071"/>
          <ac:inkMkLst>
            <pc:docMk/>
            <pc:sldMk cId="1662257866" sldId="316"/>
            <ac:inkMk id="38" creationId="{C63644A9-55A3-A225-0AFD-132A862FB7AE}"/>
          </ac:inkMkLst>
        </pc:inkChg>
        <pc:inkChg chg="add del">
          <ac:chgData name="Angela Stephanides" userId="5b81ab53-9508-45ea-96e7-b986684319a9" providerId="ADAL" clId="{97E72EA5-4714-4BAE-9CD1-755EA5BD19C8}" dt="2026-08-27T15:41:36.727" v="1073"/>
          <ac:inkMkLst>
            <pc:docMk/>
            <pc:sldMk cId="1662257866" sldId="316"/>
            <ac:inkMk id="39" creationId="{8875B959-C46E-F637-A8AC-4D1F1DBD519F}"/>
          </ac:inkMkLst>
        </pc:inkChg>
        <pc:inkChg chg="add del mod">
          <ac:chgData name="Angela Stephanides" userId="5b81ab53-9508-45ea-96e7-b986684319a9" providerId="ADAL" clId="{97E72EA5-4714-4BAE-9CD1-755EA5BD19C8}" dt="2026-08-27T15:41:36.729" v="1089"/>
          <ac:inkMkLst>
            <pc:docMk/>
            <pc:sldMk cId="1662257866" sldId="316"/>
            <ac:inkMk id="40" creationId="{65A74619-CABB-6B8A-F310-CF911ED74B4D}"/>
          </ac:inkMkLst>
        </pc:inkChg>
        <pc:inkChg chg="add del mod">
          <ac:chgData name="Angela Stephanides" userId="5b81ab53-9508-45ea-96e7-b986684319a9" providerId="ADAL" clId="{97E72EA5-4714-4BAE-9CD1-755EA5BD19C8}" dt="2026-08-27T15:41:36.728" v="1083"/>
          <ac:inkMkLst>
            <pc:docMk/>
            <pc:sldMk cId="1662257866" sldId="316"/>
            <ac:inkMk id="41" creationId="{A8285B75-9E38-D16E-1BD9-6031400C2CC2}"/>
          </ac:inkMkLst>
        </pc:inkChg>
        <pc:inkChg chg="add del mod">
          <ac:chgData name="Angela Stephanides" userId="5b81ab53-9508-45ea-96e7-b986684319a9" providerId="ADAL" clId="{97E72EA5-4714-4BAE-9CD1-755EA5BD19C8}" dt="2026-08-27T15:41:36.728" v="1081"/>
          <ac:inkMkLst>
            <pc:docMk/>
            <pc:sldMk cId="1662257866" sldId="316"/>
            <ac:inkMk id="43" creationId="{6C5143B9-EFCB-BD5A-2F2C-92BB80D66DCA}"/>
          </ac:inkMkLst>
        </pc:inkChg>
        <pc:inkChg chg="add del mod">
          <ac:chgData name="Angela Stephanides" userId="5b81ab53-9508-45ea-96e7-b986684319a9" providerId="ADAL" clId="{97E72EA5-4714-4BAE-9CD1-755EA5BD19C8}" dt="2026-08-27T15:41:36.728" v="1079"/>
          <ac:inkMkLst>
            <pc:docMk/>
            <pc:sldMk cId="1662257866" sldId="316"/>
            <ac:inkMk id="44" creationId="{240343BE-4B5F-590D-9C41-C498ED09284C}"/>
          </ac:inkMkLst>
        </pc:inkChg>
        <pc:inkChg chg="add del mod">
          <ac:chgData name="Angela Stephanides" userId="5b81ab53-9508-45ea-96e7-b986684319a9" providerId="ADAL" clId="{97E72EA5-4714-4BAE-9CD1-755EA5BD19C8}" dt="2026-08-27T15:41:36.728" v="1080"/>
          <ac:inkMkLst>
            <pc:docMk/>
            <pc:sldMk cId="1662257866" sldId="316"/>
            <ac:inkMk id="45" creationId="{E1F4242F-DF09-EB91-0FBE-FC3CF83222C9}"/>
          </ac:inkMkLst>
        </pc:inkChg>
        <pc:inkChg chg="add del mod">
          <ac:chgData name="Angela Stephanides" userId="5b81ab53-9508-45ea-96e7-b986684319a9" providerId="ADAL" clId="{97E72EA5-4714-4BAE-9CD1-755EA5BD19C8}" dt="2026-08-27T15:41:36.727" v="1072"/>
          <ac:inkMkLst>
            <pc:docMk/>
            <pc:sldMk cId="1662257866" sldId="316"/>
            <ac:inkMk id="46" creationId="{E33295C1-7995-F682-B750-0FED9DA82B70}"/>
          </ac:inkMkLst>
        </pc:inkChg>
        <pc:inkChg chg="add del mod">
          <ac:chgData name="Angela Stephanides" userId="5b81ab53-9508-45ea-96e7-b986684319a9" providerId="ADAL" clId="{97E72EA5-4714-4BAE-9CD1-755EA5BD19C8}" dt="2026-08-27T15:41:36.729" v="1088"/>
          <ac:inkMkLst>
            <pc:docMk/>
            <pc:sldMk cId="1662257866" sldId="316"/>
            <ac:inkMk id="47" creationId="{1C32D002-CBE8-42D0-662A-5C87983114E7}"/>
          </ac:inkMkLst>
        </pc:inkChg>
        <pc:inkChg chg="add mod">
          <ac:chgData name="Angela Stephanides" userId="5b81ab53-9508-45ea-96e7-b986684319a9" providerId="ADAL" clId="{97E72EA5-4714-4BAE-9CD1-755EA5BD19C8}" dt="2026-08-27T15:41:36.729" v="1088"/>
          <ac:inkMkLst>
            <pc:docMk/>
            <pc:sldMk cId="1662257866" sldId="316"/>
            <ac:inkMk id="48" creationId="{1AC17101-5219-8A72-F3F7-49DD52E979E2}"/>
          </ac:inkMkLst>
        </pc:inkChg>
        <pc:inkChg chg="add del mod">
          <ac:chgData name="Angela Stephanides" userId="5b81ab53-9508-45ea-96e7-b986684319a9" providerId="ADAL" clId="{97E72EA5-4714-4BAE-9CD1-755EA5BD19C8}" dt="2026-08-27T15:41:36.728" v="1078"/>
          <ac:inkMkLst>
            <pc:docMk/>
            <pc:sldMk cId="1662257866" sldId="316"/>
            <ac:inkMk id="49" creationId="{82D52A72-4A8A-9DDE-EBB9-E4ACF6258B5D}"/>
          </ac:inkMkLst>
        </pc:inkChg>
        <pc:inkChg chg="add del mod">
          <ac:chgData name="Angela Stephanides" userId="5b81ab53-9508-45ea-96e7-b986684319a9" providerId="ADAL" clId="{97E72EA5-4714-4BAE-9CD1-755EA5BD19C8}" dt="2026-08-27T15:41:36.727" v="1076"/>
          <ac:inkMkLst>
            <pc:docMk/>
            <pc:sldMk cId="1662257866" sldId="316"/>
            <ac:inkMk id="50" creationId="{8655F3A5-A9BF-CDD3-B3E1-0DAFBC6D08C2}"/>
          </ac:inkMkLst>
        </pc:inkChg>
        <pc:inkChg chg="add del mod">
          <ac:chgData name="Angela Stephanides" userId="5b81ab53-9508-45ea-96e7-b986684319a9" providerId="ADAL" clId="{97E72EA5-4714-4BAE-9CD1-755EA5BD19C8}" dt="2026-08-27T15:41:36.728" v="1087"/>
          <ac:inkMkLst>
            <pc:docMk/>
            <pc:sldMk cId="1662257866" sldId="316"/>
            <ac:inkMk id="51" creationId="{8A64E9CF-F60F-B2CA-CC58-B61E7761C558}"/>
          </ac:inkMkLst>
        </pc:inkChg>
      </pc:sldChg>
      <pc:sldChg chg="addSp delSp modSp mod">
        <pc:chgData name="Angela Stephanides" userId="5b81ab53-9508-45ea-96e7-b986684319a9" providerId="ADAL" clId="{97E72EA5-4714-4BAE-9CD1-755EA5BD19C8}" dt="2026-08-28T11:55:37.543" v="1585"/>
        <pc:sldMkLst>
          <pc:docMk/>
          <pc:sldMk cId="3937780375" sldId="337"/>
        </pc:sldMkLst>
        <pc:grpChg chg="del mod">
          <ac:chgData name="Angela Stephanides" userId="5b81ab53-9508-45ea-96e7-b986684319a9" providerId="ADAL" clId="{97E72EA5-4714-4BAE-9CD1-755EA5BD19C8}" dt="2026-08-27T17:52:29.955" v="1237"/>
          <ac:grpSpMkLst>
            <pc:docMk/>
            <pc:sldMk cId="3937780375" sldId="337"/>
            <ac:grpSpMk id="4" creationId="{83373F52-F976-C0B2-6C76-19C948AB57AF}"/>
          </ac:grpSpMkLst>
        </pc:grpChg>
        <pc:grpChg chg="mod">
          <ac:chgData name="Angela Stephanides" userId="5b81ab53-9508-45ea-96e7-b986684319a9" providerId="ADAL" clId="{97E72EA5-4714-4BAE-9CD1-755EA5BD19C8}" dt="2026-08-27T17:52:29.955" v="1237"/>
          <ac:grpSpMkLst>
            <pc:docMk/>
            <pc:sldMk cId="3937780375" sldId="337"/>
            <ac:grpSpMk id="6" creationId="{7FF9B38E-7C61-A959-162C-98202DE7FB66}"/>
          </ac:grpSpMkLst>
        </pc:grpChg>
        <pc:grpChg chg="del mod">
          <ac:chgData name="Angela Stephanides" userId="5b81ab53-9508-45ea-96e7-b986684319a9" providerId="ADAL" clId="{97E72EA5-4714-4BAE-9CD1-755EA5BD19C8}" dt="2026-08-27T12:19:24.880" v="147"/>
          <ac:grpSpMkLst>
            <pc:docMk/>
            <pc:sldMk cId="3937780375" sldId="337"/>
            <ac:grpSpMk id="6" creationId="{B88ACD75-16C6-35E1-321A-670E4EF9BC82}"/>
          </ac:grpSpMkLst>
        </pc:grpChg>
        <pc:grpChg chg="del mod">
          <ac:chgData name="Angela Stephanides" userId="5b81ab53-9508-45ea-96e7-b986684319a9" providerId="ADAL" clId="{97E72EA5-4714-4BAE-9CD1-755EA5BD19C8}" dt="2026-08-27T12:19:26.361" v="150"/>
          <ac:grpSpMkLst>
            <pc:docMk/>
            <pc:sldMk cId="3937780375" sldId="337"/>
            <ac:grpSpMk id="9" creationId="{1673372B-88F3-00C5-8211-DC052C58C154}"/>
          </ac:grpSpMkLst>
        </pc:grpChg>
        <pc:grpChg chg="mod">
          <ac:chgData name="Angela Stephanides" userId="5b81ab53-9508-45ea-96e7-b986684319a9" providerId="ADAL" clId="{97E72EA5-4714-4BAE-9CD1-755EA5BD19C8}" dt="2026-08-27T17:52:31.424" v="1240"/>
          <ac:grpSpMkLst>
            <pc:docMk/>
            <pc:sldMk cId="3937780375" sldId="337"/>
            <ac:grpSpMk id="10" creationId="{0DDC6D2D-0BDA-EB9B-D8E0-32AE6C6D8E94}"/>
          </ac:grpSpMkLst>
        </pc:grpChg>
        <pc:grpChg chg="del mod">
          <ac:chgData name="Angela Stephanides" userId="5b81ab53-9508-45ea-96e7-b986684319a9" providerId="ADAL" clId="{97E72EA5-4714-4BAE-9CD1-755EA5BD19C8}" dt="2026-08-27T15:41:04.446" v="958"/>
          <ac:grpSpMkLst>
            <pc:docMk/>
            <pc:sldMk cId="3937780375" sldId="337"/>
            <ac:grpSpMk id="10" creationId="{9FC67186-67A9-B0A7-29D3-247F94A2F965}"/>
          </ac:grpSpMkLst>
        </pc:grpChg>
        <pc:grpChg chg="del mod">
          <ac:chgData name="Angela Stephanides" userId="5b81ab53-9508-45ea-96e7-b986684319a9" providerId="ADAL" clId="{97E72EA5-4714-4BAE-9CD1-755EA5BD19C8}" dt="2026-08-27T12:19:32.780" v="157"/>
          <ac:grpSpMkLst>
            <pc:docMk/>
            <pc:sldMk cId="3937780375" sldId="337"/>
            <ac:grpSpMk id="12" creationId="{666511A8-AE1E-05E2-0222-CB0922A25440}"/>
          </ac:grpSpMkLst>
        </pc:grpChg>
        <pc:grpChg chg="del mod">
          <ac:chgData name="Angela Stephanides" userId="5b81ab53-9508-45ea-96e7-b986684319a9" providerId="ADAL" clId="{97E72EA5-4714-4BAE-9CD1-755EA5BD19C8}" dt="2026-08-27T12:19:32.780" v="157"/>
          <ac:grpSpMkLst>
            <pc:docMk/>
            <pc:sldMk cId="3937780375" sldId="337"/>
            <ac:grpSpMk id="21" creationId="{9B245FF0-EBAE-A86B-017C-9EF205EAA5CC}"/>
          </ac:grpSpMkLst>
        </pc:grpChg>
        <pc:grpChg chg="del mod">
          <ac:chgData name="Angela Stephanides" userId="5b81ab53-9508-45ea-96e7-b986684319a9" providerId="ADAL" clId="{97E72EA5-4714-4BAE-9CD1-755EA5BD19C8}" dt="2026-08-27T15:29:25.131" v="689"/>
          <ac:grpSpMkLst>
            <pc:docMk/>
            <pc:sldMk cId="3937780375" sldId="337"/>
            <ac:grpSpMk id="22" creationId="{82D8F282-6C62-B0DE-289B-1D883F5E3224}"/>
          </ac:grpSpMkLst>
        </pc:grpChg>
        <pc:grpChg chg="del mod">
          <ac:chgData name="Angela Stephanides" userId="5b81ab53-9508-45ea-96e7-b986684319a9" providerId="ADAL" clId="{97E72EA5-4714-4BAE-9CD1-755EA5BD19C8}" dt="2026-08-27T15:41:04.446" v="954"/>
          <ac:grpSpMkLst>
            <pc:docMk/>
            <pc:sldMk cId="3937780375" sldId="337"/>
            <ac:grpSpMk id="23" creationId="{B8B1D0EB-C7AC-C01B-6570-FDAE47BFEEEA}"/>
          </ac:grpSpMkLst>
        </pc:grpChg>
        <pc:grpChg chg="del mod">
          <ac:chgData name="Angela Stephanides" userId="5b81ab53-9508-45ea-96e7-b986684319a9" providerId="ADAL" clId="{97E72EA5-4714-4BAE-9CD1-755EA5BD19C8}" dt="2026-08-27T17:53:21.870" v="1265"/>
          <ac:grpSpMkLst>
            <pc:docMk/>
            <pc:sldMk cId="3937780375" sldId="337"/>
            <ac:grpSpMk id="35" creationId="{6E494E0A-9A6C-1AE0-00D1-60581AF379E8}"/>
          </ac:grpSpMkLst>
        </pc:grpChg>
        <pc:grpChg chg="del mod">
          <ac:chgData name="Angela Stephanides" userId="5b81ab53-9508-45ea-96e7-b986684319a9" providerId="ADAL" clId="{97E72EA5-4714-4BAE-9CD1-755EA5BD19C8}" dt="2026-08-28T11:55:37.543" v="1585"/>
          <ac:grpSpMkLst>
            <pc:docMk/>
            <pc:sldMk cId="3937780375" sldId="337"/>
            <ac:grpSpMk id="35" creationId="{784D16B9-7F0A-9184-3491-BDF253554821}"/>
          </ac:grpSpMkLst>
        </pc:grpChg>
        <pc:grpChg chg="del mod">
          <ac:chgData name="Angela Stephanides" userId="5b81ab53-9508-45ea-96e7-b986684319a9" providerId="ADAL" clId="{97E72EA5-4714-4BAE-9CD1-755EA5BD19C8}" dt="2026-08-27T12:20:40.622" v="178"/>
          <ac:grpSpMkLst>
            <pc:docMk/>
            <pc:sldMk cId="3937780375" sldId="337"/>
            <ac:grpSpMk id="36" creationId="{E3398535-BB6E-F60D-BEBF-1B9FA420DD1F}"/>
          </ac:grpSpMkLst>
        </pc:grpChg>
        <pc:grpChg chg="mod">
          <ac:chgData name="Angela Stephanides" userId="5b81ab53-9508-45ea-96e7-b986684319a9" providerId="ADAL" clId="{97E72EA5-4714-4BAE-9CD1-755EA5BD19C8}" dt="2026-08-27T17:53:21.870" v="1265"/>
          <ac:grpSpMkLst>
            <pc:docMk/>
            <pc:sldMk cId="3937780375" sldId="337"/>
            <ac:grpSpMk id="36" creationId="{EC779AAE-32E7-DBED-7A08-8330F62F8455}"/>
          </ac:grpSpMkLst>
        </pc:grpChg>
        <pc:grpChg chg="del mod">
          <ac:chgData name="Angela Stephanides" userId="5b81ab53-9508-45ea-96e7-b986684319a9" providerId="ADAL" clId="{97E72EA5-4714-4BAE-9CD1-755EA5BD19C8}" dt="2026-08-27T15:29:25.127" v="645"/>
          <ac:grpSpMkLst>
            <pc:docMk/>
            <pc:sldMk cId="3937780375" sldId="337"/>
            <ac:grpSpMk id="37" creationId="{A482476C-77CB-8D3F-BE05-777EE4B122B0}"/>
          </ac:grpSpMkLst>
        </pc:grpChg>
        <pc:grpChg chg="del mod">
          <ac:chgData name="Angela Stephanides" userId="5b81ab53-9508-45ea-96e7-b986684319a9" providerId="ADAL" clId="{97E72EA5-4714-4BAE-9CD1-755EA5BD19C8}" dt="2026-08-27T15:29:25.128" v="652"/>
          <ac:grpSpMkLst>
            <pc:docMk/>
            <pc:sldMk cId="3937780375" sldId="337"/>
            <ac:grpSpMk id="40" creationId="{C76DA7AF-EE40-837E-32F8-0893D7161875}"/>
          </ac:grpSpMkLst>
        </pc:grpChg>
        <pc:grpChg chg="del mod">
          <ac:chgData name="Angela Stephanides" userId="5b81ab53-9508-45ea-96e7-b986684319a9" providerId="ADAL" clId="{97E72EA5-4714-4BAE-9CD1-755EA5BD19C8}" dt="2026-08-27T15:29:25.127" v="646"/>
          <ac:grpSpMkLst>
            <pc:docMk/>
            <pc:sldMk cId="3937780375" sldId="337"/>
            <ac:grpSpMk id="43" creationId="{D38D0BA2-3BC2-BDF1-23B6-9B1A322EDB48}"/>
          </ac:grpSpMkLst>
        </pc:grpChg>
        <pc:grpChg chg="mod">
          <ac:chgData name="Angela Stephanides" userId="5b81ab53-9508-45ea-96e7-b986684319a9" providerId="ADAL" clId="{97E72EA5-4714-4BAE-9CD1-755EA5BD19C8}" dt="2026-08-27T17:54:07.222" v="1274"/>
          <ac:grpSpMkLst>
            <pc:docMk/>
            <pc:sldMk cId="3937780375" sldId="337"/>
            <ac:grpSpMk id="45" creationId="{8D85FB40-069D-1318-44F3-79EAF4664BD0}"/>
          </ac:grpSpMkLst>
        </pc:grpChg>
        <pc:grpChg chg="mod">
          <ac:chgData name="Angela Stephanides" userId="5b81ab53-9508-45ea-96e7-b986684319a9" providerId="ADAL" clId="{97E72EA5-4714-4BAE-9CD1-755EA5BD19C8}" dt="2026-08-27T17:54:09.126" v="1277"/>
          <ac:grpSpMkLst>
            <pc:docMk/>
            <pc:sldMk cId="3937780375" sldId="337"/>
            <ac:grpSpMk id="48" creationId="{6EBE9EC3-AD03-DACA-CC23-8E94E4504140}"/>
          </ac:grpSpMkLst>
        </pc:grpChg>
        <pc:grpChg chg="del mod">
          <ac:chgData name="Angela Stephanides" userId="5b81ab53-9508-45ea-96e7-b986684319a9" providerId="ADAL" clId="{97E72EA5-4714-4BAE-9CD1-755EA5BD19C8}" dt="2026-08-27T12:21:47.660" v="192"/>
          <ac:grpSpMkLst>
            <pc:docMk/>
            <pc:sldMk cId="3937780375" sldId="337"/>
            <ac:grpSpMk id="52" creationId="{DE374665-BA1F-79A2-5F7B-FC10F4108D5B}"/>
          </ac:grpSpMkLst>
        </pc:grpChg>
        <pc:grpChg chg="del mod">
          <ac:chgData name="Angela Stephanides" userId="5b81ab53-9508-45ea-96e7-b986684319a9" providerId="ADAL" clId="{97E72EA5-4714-4BAE-9CD1-755EA5BD19C8}" dt="2026-08-27T15:41:04.445" v="941"/>
          <ac:grpSpMkLst>
            <pc:docMk/>
            <pc:sldMk cId="3937780375" sldId="337"/>
            <ac:grpSpMk id="54" creationId="{25A5A488-56BE-D894-D3F5-AE71D64F0227}"/>
          </ac:grpSpMkLst>
        </pc:grpChg>
        <pc:grpChg chg="del mod">
          <ac:chgData name="Angela Stephanides" userId="5b81ab53-9508-45ea-96e7-b986684319a9" providerId="ADAL" clId="{97E72EA5-4714-4BAE-9CD1-755EA5BD19C8}" dt="2026-08-27T12:21:49.269" v="195"/>
          <ac:grpSpMkLst>
            <pc:docMk/>
            <pc:sldMk cId="3937780375" sldId="337"/>
            <ac:grpSpMk id="54" creationId="{5CB26807-8861-224B-59C4-4B76A4E77F78}"/>
          </ac:grpSpMkLst>
        </pc:grpChg>
        <pc:grpChg chg="del mod">
          <ac:chgData name="Angela Stephanides" userId="5b81ab53-9508-45ea-96e7-b986684319a9" providerId="ADAL" clId="{97E72EA5-4714-4BAE-9CD1-755EA5BD19C8}" dt="2026-08-27T15:29:25.132" v="695"/>
          <ac:grpSpMkLst>
            <pc:docMk/>
            <pc:sldMk cId="3937780375" sldId="337"/>
            <ac:grpSpMk id="57" creationId="{F9013721-4234-F526-21BC-F36D2B6DEB4D}"/>
          </ac:grpSpMkLst>
        </pc:grpChg>
        <pc:grpChg chg="del mod">
          <ac:chgData name="Angela Stephanides" userId="5b81ab53-9508-45ea-96e7-b986684319a9" providerId="ADAL" clId="{97E72EA5-4714-4BAE-9CD1-755EA5BD19C8}" dt="2026-08-27T17:54:51.713" v="1290"/>
          <ac:grpSpMkLst>
            <pc:docMk/>
            <pc:sldMk cId="3937780375" sldId="337"/>
            <ac:grpSpMk id="59" creationId="{7A79223C-9875-57BB-4368-91C1AE9D93DC}"/>
          </ac:grpSpMkLst>
        </pc:grpChg>
        <pc:grpChg chg="del mod">
          <ac:chgData name="Angela Stephanides" userId="5b81ab53-9508-45ea-96e7-b986684319a9" providerId="ADAL" clId="{97E72EA5-4714-4BAE-9CD1-755EA5BD19C8}" dt="2026-08-27T18:02:37.083" v="1481"/>
          <ac:grpSpMkLst>
            <pc:docMk/>
            <pc:sldMk cId="3937780375" sldId="337"/>
            <ac:grpSpMk id="61" creationId="{A651D48D-4F9B-56F1-3BCC-A2ECF233047A}"/>
          </ac:grpSpMkLst>
        </pc:grpChg>
        <pc:grpChg chg="del mod">
          <ac:chgData name="Angela Stephanides" userId="5b81ab53-9508-45ea-96e7-b986684319a9" providerId="ADAL" clId="{97E72EA5-4714-4BAE-9CD1-755EA5BD19C8}" dt="2026-08-27T15:29:25.125" v="625"/>
          <ac:grpSpMkLst>
            <pc:docMk/>
            <pc:sldMk cId="3937780375" sldId="337"/>
            <ac:grpSpMk id="70" creationId="{9043B46D-41A9-BA47-841C-ACB331B1D319}"/>
          </ac:grpSpMkLst>
        </pc:grpChg>
        <pc:grpChg chg="del mod">
          <ac:chgData name="Angela Stephanides" userId="5b81ab53-9508-45ea-96e7-b986684319a9" providerId="ADAL" clId="{97E72EA5-4714-4BAE-9CD1-755EA5BD19C8}" dt="2026-08-27T12:24:14.466" v="246"/>
          <ac:grpSpMkLst>
            <pc:docMk/>
            <pc:sldMk cId="3937780375" sldId="337"/>
            <ac:grpSpMk id="82" creationId="{5DAFC05A-0A04-F93C-B844-2DBDE8BB6E40}"/>
          </ac:grpSpMkLst>
        </pc:grpChg>
        <pc:grpChg chg="del mod">
          <ac:chgData name="Angela Stephanides" userId="5b81ab53-9508-45ea-96e7-b986684319a9" providerId="ADAL" clId="{97E72EA5-4714-4BAE-9CD1-755EA5BD19C8}" dt="2026-08-27T12:24:14.466" v="246"/>
          <ac:grpSpMkLst>
            <pc:docMk/>
            <pc:sldMk cId="3937780375" sldId="337"/>
            <ac:grpSpMk id="89" creationId="{2D608838-E8FE-9271-AF94-FDAD8EBB0F86}"/>
          </ac:grpSpMkLst>
        </pc:grpChg>
        <pc:grpChg chg="del mod">
          <ac:chgData name="Angela Stephanides" userId="5b81ab53-9508-45ea-96e7-b986684319a9" providerId="ADAL" clId="{97E72EA5-4714-4BAE-9CD1-755EA5BD19C8}" dt="2026-08-27T12:23:32.814" v="232"/>
          <ac:grpSpMkLst>
            <pc:docMk/>
            <pc:sldMk cId="3937780375" sldId="337"/>
            <ac:grpSpMk id="92" creationId="{79933271-0C37-C3D6-6D7A-4CB5EED6BC9B}"/>
          </ac:grpSpMkLst>
        </pc:grpChg>
        <pc:grpChg chg="del mod">
          <ac:chgData name="Angela Stephanides" userId="5b81ab53-9508-45ea-96e7-b986684319a9" providerId="ADAL" clId="{97E72EA5-4714-4BAE-9CD1-755EA5BD19C8}" dt="2026-08-27T12:23:36.063" v="239"/>
          <ac:grpSpMkLst>
            <pc:docMk/>
            <pc:sldMk cId="3937780375" sldId="337"/>
            <ac:grpSpMk id="94" creationId="{F8E607D5-F640-A991-660C-1060E6AAEB10}"/>
          </ac:grpSpMkLst>
        </pc:grpChg>
        <pc:grpChg chg="del mod">
          <ac:chgData name="Angela Stephanides" userId="5b81ab53-9508-45ea-96e7-b986684319a9" providerId="ADAL" clId="{97E72EA5-4714-4BAE-9CD1-755EA5BD19C8}" dt="2026-08-27T12:23:37.992" v="243"/>
          <ac:grpSpMkLst>
            <pc:docMk/>
            <pc:sldMk cId="3937780375" sldId="337"/>
            <ac:grpSpMk id="101" creationId="{6B7D665C-0E76-7919-AEF5-579941344EE4}"/>
          </ac:grpSpMkLst>
        </pc:grpChg>
        <pc:grpChg chg="del mod">
          <ac:chgData name="Angela Stephanides" userId="5b81ab53-9508-45ea-96e7-b986684319a9" providerId="ADAL" clId="{97E72EA5-4714-4BAE-9CD1-755EA5BD19C8}" dt="2026-08-27T15:29:25.129" v="667"/>
          <ac:grpSpMkLst>
            <pc:docMk/>
            <pc:sldMk cId="3937780375" sldId="337"/>
            <ac:grpSpMk id="102" creationId="{A079C909-71B7-3909-2CA5-FDB5EF38F447}"/>
          </ac:grpSpMkLst>
        </pc:grpChg>
        <pc:grpChg chg="del mod">
          <ac:chgData name="Angela Stephanides" userId="5b81ab53-9508-45ea-96e7-b986684319a9" providerId="ADAL" clId="{97E72EA5-4714-4BAE-9CD1-755EA5BD19C8}" dt="2026-08-27T15:29:25.133" v="711"/>
          <ac:grpSpMkLst>
            <pc:docMk/>
            <pc:sldMk cId="3937780375" sldId="337"/>
            <ac:grpSpMk id="106" creationId="{573FCC92-6131-23DC-B10B-0D7704A9F358}"/>
          </ac:grpSpMkLst>
        </pc:grpChg>
        <pc:grpChg chg="del mod">
          <ac:chgData name="Angela Stephanides" userId="5b81ab53-9508-45ea-96e7-b986684319a9" providerId="ADAL" clId="{97E72EA5-4714-4BAE-9CD1-755EA5BD19C8}" dt="2026-08-27T12:24:22.005" v="248"/>
          <ac:grpSpMkLst>
            <pc:docMk/>
            <pc:sldMk cId="3937780375" sldId="337"/>
            <ac:grpSpMk id="109" creationId="{E060E5C6-F304-4BA0-FE88-4602E5AE9658}"/>
          </ac:grpSpMkLst>
        </pc:grpChg>
        <pc:grpChg chg="del mod">
          <ac:chgData name="Angela Stephanides" userId="5b81ab53-9508-45ea-96e7-b986684319a9" providerId="ADAL" clId="{97E72EA5-4714-4BAE-9CD1-755EA5BD19C8}" dt="2026-08-27T15:29:25.133" v="707"/>
          <ac:grpSpMkLst>
            <pc:docMk/>
            <pc:sldMk cId="3937780375" sldId="337"/>
            <ac:grpSpMk id="111" creationId="{41D9B2A8-08D7-A3FC-07C2-A88EA998EBE0}"/>
          </ac:grpSpMkLst>
        </pc:grpChg>
        <pc:grpChg chg="del mod">
          <ac:chgData name="Angela Stephanides" userId="5b81ab53-9508-45ea-96e7-b986684319a9" providerId="ADAL" clId="{97E72EA5-4714-4BAE-9CD1-755EA5BD19C8}" dt="2026-08-27T12:30:43.438" v="278"/>
          <ac:grpSpMkLst>
            <pc:docMk/>
            <pc:sldMk cId="3937780375" sldId="337"/>
            <ac:grpSpMk id="118" creationId="{58E0A51F-4418-1313-9341-A25D30BAF351}"/>
          </ac:grpSpMkLst>
        </pc:grpChg>
        <pc:grpChg chg="del mod">
          <ac:chgData name="Angela Stephanides" userId="5b81ab53-9508-45ea-96e7-b986684319a9" providerId="ADAL" clId="{97E72EA5-4714-4BAE-9CD1-755EA5BD19C8}" dt="2026-08-27T12:30:39.094" v="270"/>
          <ac:grpSpMkLst>
            <pc:docMk/>
            <pc:sldMk cId="3937780375" sldId="337"/>
            <ac:grpSpMk id="127" creationId="{3FF1794F-FCA6-4D19-EE6B-D28696DB19CC}"/>
          </ac:grpSpMkLst>
        </pc:grpChg>
        <pc:grpChg chg="del mod">
          <ac:chgData name="Angela Stephanides" userId="5b81ab53-9508-45ea-96e7-b986684319a9" providerId="ADAL" clId="{97E72EA5-4714-4BAE-9CD1-755EA5BD19C8}" dt="2026-08-27T12:30:39.094" v="270"/>
          <ac:grpSpMkLst>
            <pc:docMk/>
            <pc:sldMk cId="3937780375" sldId="337"/>
            <ac:grpSpMk id="128" creationId="{6DCFB0BF-6CF4-498A-2F12-26B99F7C61FB}"/>
          </ac:grpSpMkLst>
        </pc:grpChg>
        <pc:grpChg chg="del mod">
          <ac:chgData name="Angela Stephanides" userId="5b81ab53-9508-45ea-96e7-b986684319a9" providerId="ADAL" clId="{97E72EA5-4714-4BAE-9CD1-755EA5BD19C8}" dt="2026-08-27T12:30:43.438" v="278"/>
          <ac:grpSpMkLst>
            <pc:docMk/>
            <pc:sldMk cId="3937780375" sldId="337"/>
            <ac:grpSpMk id="134" creationId="{463102C9-12D1-5D70-731E-29D6D18250DE}"/>
          </ac:grpSpMkLst>
        </pc:grpChg>
        <pc:grpChg chg="del mod">
          <ac:chgData name="Angela Stephanides" userId="5b81ab53-9508-45ea-96e7-b986684319a9" providerId="ADAL" clId="{97E72EA5-4714-4BAE-9CD1-755EA5BD19C8}" dt="2026-08-27T17:56:08.840" v="1321"/>
          <ac:grpSpMkLst>
            <pc:docMk/>
            <pc:sldMk cId="3937780375" sldId="337"/>
            <ac:grpSpMk id="137" creationId="{D5B11E9F-C568-C11E-FBA2-6D09C64E44E3}"/>
          </ac:grpSpMkLst>
        </pc:grpChg>
        <pc:grpChg chg="del mod">
          <ac:chgData name="Angela Stephanides" userId="5b81ab53-9508-45ea-96e7-b986684319a9" providerId="ADAL" clId="{97E72EA5-4714-4BAE-9CD1-755EA5BD19C8}" dt="2026-08-27T15:29:25.133" v="712"/>
          <ac:grpSpMkLst>
            <pc:docMk/>
            <pc:sldMk cId="3937780375" sldId="337"/>
            <ac:grpSpMk id="142" creationId="{495855B5-5AA7-B654-5437-5F41F27E9096}"/>
          </ac:grpSpMkLst>
        </pc:grpChg>
        <pc:grpChg chg="del mod">
          <ac:chgData name="Angela Stephanides" userId="5b81ab53-9508-45ea-96e7-b986684319a9" providerId="ADAL" clId="{97E72EA5-4714-4BAE-9CD1-755EA5BD19C8}" dt="2026-08-27T18:00:52.846" v="1343"/>
          <ac:grpSpMkLst>
            <pc:docMk/>
            <pc:sldMk cId="3937780375" sldId="337"/>
            <ac:grpSpMk id="144" creationId="{D52F4324-6912-9201-DD69-0BC01D411F4A}"/>
          </ac:grpSpMkLst>
        </pc:grpChg>
        <pc:grpChg chg="del mod">
          <ac:chgData name="Angela Stephanides" userId="5b81ab53-9508-45ea-96e7-b986684319a9" providerId="ADAL" clId="{97E72EA5-4714-4BAE-9CD1-755EA5BD19C8}" dt="2026-08-27T12:30:50.545" v="292"/>
          <ac:grpSpMkLst>
            <pc:docMk/>
            <pc:sldMk cId="3937780375" sldId="337"/>
            <ac:grpSpMk id="149" creationId="{F26D89DA-5B24-D720-5853-94276F4B6D73}"/>
          </ac:grpSpMkLst>
        </pc:grpChg>
        <pc:grpChg chg="del mod">
          <ac:chgData name="Angela Stephanides" userId="5b81ab53-9508-45ea-96e7-b986684319a9" providerId="ADAL" clId="{97E72EA5-4714-4BAE-9CD1-755EA5BD19C8}" dt="2026-08-27T18:00:52.846" v="1343"/>
          <ac:grpSpMkLst>
            <pc:docMk/>
            <pc:sldMk cId="3937780375" sldId="337"/>
            <ac:grpSpMk id="155" creationId="{B772042A-210C-FE4A-1FC2-95A6BE9D3607}"/>
          </ac:grpSpMkLst>
        </pc:grpChg>
        <pc:grpChg chg="del mod">
          <ac:chgData name="Angela Stephanides" userId="5b81ab53-9508-45ea-96e7-b986684319a9" providerId="ADAL" clId="{97E72EA5-4714-4BAE-9CD1-755EA5BD19C8}" dt="2026-08-27T12:30:58.722" v="298"/>
          <ac:grpSpMkLst>
            <pc:docMk/>
            <pc:sldMk cId="3937780375" sldId="337"/>
            <ac:grpSpMk id="156" creationId="{13265F75-A3F5-668C-34BC-99CD7E9FD8CA}"/>
          </ac:grpSpMkLst>
        </pc:grpChg>
        <pc:grpChg chg="mod">
          <ac:chgData name="Angela Stephanides" userId="5b81ab53-9508-45ea-96e7-b986684319a9" providerId="ADAL" clId="{97E72EA5-4714-4BAE-9CD1-755EA5BD19C8}" dt="2026-08-28T11:55:37.543" v="1585"/>
          <ac:grpSpMkLst>
            <pc:docMk/>
            <pc:sldMk cId="3937780375" sldId="337"/>
            <ac:grpSpMk id="161" creationId="{9B37BD12-0424-540E-3BAA-B732A93B2210}"/>
          </ac:grpSpMkLst>
        </pc:grpChg>
        <pc:grpChg chg="del mod">
          <ac:chgData name="Angela Stephanides" userId="5b81ab53-9508-45ea-96e7-b986684319a9" providerId="ADAL" clId="{97E72EA5-4714-4BAE-9CD1-755EA5BD19C8}" dt="2026-08-27T15:29:25.132" v="704"/>
          <ac:grpSpMkLst>
            <pc:docMk/>
            <pc:sldMk cId="3937780375" sldId="337"/>
            <ac:grpSpMk id="162" creationId="{FEC7A8FD-D884-EA9D-DBF0-A4B64273C3E1}"/>
          </ac:grpSpMkLst>
        </pc:grpChg>
        <pc:grpChg chg="del mod">
          <ac:chgData name="Angela Stephanides" userId="5b81ab53-9508-45ea-96e7-b986684319a9" providerId="ADAL" clId="{97E72EA5-4714-4BAE-9CD1-755EA5BD19C8}" dt="2026-08-27T12:31:10.451" v="317"/>
          <ac:grpSpMkLst>
            <pc:docMk/>
            <pc:sldMk cId="3937780375" sldId="337"/>
            <ac:grpSpMk id="169" creationId="{5FDE2130-A7C5-A452-E053-4F0FF99A88B1}"/>
          </ac:grpSpMkLst>
        </pc:grpChg>
        <pc:grpChg chg="del mod">
          <ac:chgData name="Angela Stephanides" userId="5b81ab53-9508-45ea-96e7-b986684319a9" providerId="ADAL" clId="{97E72EA5-4714-4BAE-9CD1-755EA5BD19C8}" dt="2026-08-27T18:00:52.846" v="1343"/>
          <ac:grpSpMkLst>
            <pc:docMk/>
            <pc:sldMk cId="3937780375" sldId="337"/>
            <ac:grpSpMk id="170" creationId="{97EAC11B-592C-6B4D-26C7-20470D259024}"/>
          </ac:grpSpMkLst>
        </pc:grpChg>
        <pc:grpChg chg="del mod">
          <ac:chgData name="Angela Stephanides" userId="5b81ab53-9508-45ea-96e7-b986684319a9" providerId="ADAL" clId="{97E72EA5-4714-4BAE-9CD1-755EA5BD19C8}" dt="2026-08-27T18:00:41.281" v="1339"/>
          <ac:grpSpMkLst>
            <pc:docMk/>
            <pc:sldMk cId="3937780375" sldId="337"/>
            <ac:grpSpMk id="171" creationId="{B1577F2A-4979-2C6A-1A24-65A2471B601F}"/>
          </ac:grpSpMkLst>
        </pc:grpChg>
        <pc:grpChg chg="del mod">
          <ac:chgData name="Angela Stephanides" userId="5b81ab53-9508-45ea-96e7-b986684319a9" providerId="ADAL" clId="{97E72EA5-4714-4BAE-9CD1-755EA5BD19C8}" dt="2026-08-27T18:00:52.846" v="1343"/>
          <ac:grpSpMkLst>
            <pc:docMk/>
            <pc:sldMk cId="3937780375" sldId="337"/>
            <ac:grpSpMk id="174" creationId="{1F34C10A-13D0-8868-225F-BBCFDDDB671F}"/>
          </ac:grpSpMkLst>
        </pc:grpChg>
        <pc:grpChg chg="del mod">
          <ac:chgData name="Angela Stephanides" userId="5b81ab53-9508-45ea-96e7-b986684319a9" providerId="ADAL" clId="{97E72EA5-4714-4BAE-9CD1-755EA5BD19C8}" dt="2026-08-27T15:31:42.041" v="745"/>
          <ac:grpSpMkLst>
            <pc:docMk/>
            <pc:sldMk cId="3937780375" sldId="337"/>
            <ac:grpSpMk id="176" creationId="{73AFAF1F-A5F5-D9CC-AB14-869F0054C568}"/>
          </ac:grpSpMkLst>
        </pc:grpChg>
        <pc:grpChg chg="del mod">
          <ac:chgData name="Angela Stephanides" userId="5b81ab53-9508-45ea-96e7-b986684319a9" providerId="ADAL" clId="{97E72EA5-4714-4BAE-9CD1-755EA5BD19C8}" dt="2026-08-27T15:41:04.446" v="955"/>
          <ac:grpSpMkLst>
            <pc:docMk/>
            <pc:sldMk cId="3937780375" sldId="337"/>
            <ac:grpSpMk id="177" creationId="{3511E8C9-96E5-B1EE-CC1F-7FB38ECE9803}"/>
          </ac:grpSpMkLst>
        </pc:grpChg>
        <pc:grpChg chg="del mod">
          <ac:chgData name="Angela Stephanides" userId="5b81ab53-9508-45ea-96e7-b986684319a9" providerId="ADAL" clId="{97E72EA5-4714-4BAE-9CD1-755EA5BD19C8}" dt="2026-08-27T18:00:53.370" v="1345"/>
          <ac:grpSpMkLst>
            <pc:docMk/>
            <pc:sldMk cId="3937780375" sldId="337"/>
            <ac:grpSpMk id="178" creationId="{4B1BEBD2-6E70-F55B-8250-306EC374B503}"/>
          </ac:grpSpMkLst>
        </pc:grpChg>
        <pc:grpChg chg="del mod">
          <ac:chgData name="Angela Stephanides" userId="5b81ab53-9508-45ea-96e7-b986684319a9" providerId="ADAL" clId="{97E72EA5-4714-4BAE-9CD1-755EA5BD19C8}" dt="2026-08-27T18:02:37.083" v="1481"/>
          <ac:grpSpMkLst>
            <pc:docMk/>
            <pc:sldMk cId="3937780375" sldId="337"/>
            <ac:grpSpMk id="180" creationId="{56EB3474-68E0-6ED1-7D06-4DFA81D165BF}"/>
          </ac:grpSpMkLst>
        </pc:grpChg>
        <pc:grpChg chg="del mod">
          <ac:chgData name="Angela Stephanides" userId="5b81ab53-9508-45ea-96e7-b986684319a9" providerId="ADAL" clId="{97E72EA5-4714-4BAE-9CD1-755EA5BD19C8}" dt="2026-08-27T12:31:13.514" v="320"/>
          <ac:grpSpMkLst>
            <pc:docMk/>
            <pc:sldMk cId="3937780375" sldId="337"/>
            <ac:grpSpMk id="181" creationId="{4DBFD237-15EB-C2B9-4362-718A37CFBD80}"/>
          </ac:grpSpMkLst>
        </pc:grpChg>
        <pc:grpChg chg="del mod">
          <ac:chgData name="Angela Stephanides" userId="5b81ab53-9508-45ea-96e7-b986684319a9" providerId="ADAL" clId="{97E72EA5-4714-4BAE-9CD1-755EA5BD19C8}" dt="2026-08-27T15:41:04.448" v="975"/>
          <ac:grpSpMkLst>
            <pc:docMk/>
            <pc:sldMk cId="3937780375" sldId="337"/>
            <ac:grpSpMk id="181" creationId="{6A0FA6CE-270C-5B88-87F1-6925D7D5B0BE}"/>
          </ac:grpSpMkLst>
        </pc:grpChg>
        <pc:grpChg chg="del mod">
          <ac:chgData name="Angela Stephanides" userId="5b81ab53-9508-45ea-96e7-b986684319a9" providerId="ADAL" clId="{97E72EA5-4714-4BAE-9CD1-755EA5BD19C8}" dt="2026-08-27T12:31:24.713" v="332"/>
          <ac:grpSpMkLst>
            <pc:docMk/>
            <pc:sldMk cId="3937780375" sldId="337"/>
            <ac:grpSpMk id="184" creationId="{F2024564-5754-E354-B535-B67CEF685B7D}"/>
          </ac:grpSpMkLst>
        </pc:grpChg>
        <pc:grpChg chg="del mod">
          <ac:chgData name="Angela Stephanides" userId="5b81ab53-9508-45ea-96e7-b986684319a9" providerId="ADAL" clId="{97E72EA5-4714-4BAE-9CD1-755EA5BD19C8}" dt="2026-08-27T18:00:58.569" v="1355"/>
          <ac:grpSpMkLst>
            <pc:docMk/>
            <pc:sldMk cId="3937780375" sldId="337"/>
            <ac:grpSpMk id="185" creationId="{2FAA62F2-9FCB-D011-8324-31201A63AF78}"/>
          </ac:grpSpMkLst>
        </pc:grpChg>
        <pc:grpChg chg="del mod">
          <ac:chgData name="Angela Stephanides" userId="5b81ab53-9508-45ea-96e7-b986684319a9" providerId="ADAL" clId="{97E72EA5-4714-4BAE-9CD1-755EA5BD19C8}" dt="2026-08-27T18:01:09.138" v="1366"/>
          <ac:grpSpMkLst>
            <pc:docMk/>
            <pc:sldMk cId="3937780375" sldId="337"/>
            <ac:grpSpMk id="191" creationId="{04A587CC-5AF8-DC02-FF93-4577FF780827}"/>
          </ac:grpSpMkLst>
        </pc:grpChg>
        <pc:grpChg chg="del mod">
          <ac:chgData name="Angela Stephanides" userId="5b81ab53-9508-45ea-96e7-b986684319a9" providerId="ADAL" clId="{97E72EA5-4714-4BAE-9CD1-755EA5BD19C8}" dt="2026-08-27T15:29:25.134" v="717"/>
          <ac:grpSpMkLst>
            <pc:docMk/>
            <pc:sldMk cId="3937780375" sldId="337"/>
            <ac:grpSpMk id="192" creationId="{9BE9CDAD-100C-0F28-EA4E-BAF51A2FEAE4}"/>
          </ac:grpSpMkLst>
        </pc:grpChg>
        <pc:grpChg chg="del mod">
          <ac:chgData name="Angela Stephanides" userId="5b81ab53-9508-45ea-96e7-b986684319a9" providerId="ADAL" clId="{97E72EA5-4714-4BAE-9CD1-755EA5BD19C8}" dt="2026-08-27T18:01:14.410" v="1373"/>
          <ac:grpSpMkLst>
            <pc:docMk/>
            <pc:sldMk cId="3937780375" sldId="337"/>
            <ac:grpSpMk id="196" creationId="{7A7DB37A-490B-EEA4-4DBD-C69C36763A93}"/>
          </ac:grpSpMkLst>
        </pc:grpChg>
        <pc:grpChg chg="del mod">
          <ac:chgData name="Angela Stephanides" userId="5b81ab53-9508-45ea-96e7-b986684319a9" providerId="ADAL" clId="{97E72EA5-4714-4BAE-9CD1-755EA5BD19C8}" dt="2026-08-27T15:41:04.448" v="979"/>
          <ac:grpSpMkLst>
            <pc:docMk/>
            <pc:sldMk cId="3937780375" sldId="337"/>
            <ac:grpSpMk id="197" creationId="{BFD67BF0-6304-5944-9209-5601BBC337E4}"/>
          </ac:grpSpMkLst>
        </pc:grpChg>
        <pc:grpChg chg="del mod">
          <ac:chgData name="Angela Stephanides" userId="5b81ab53-9508-45ea-96e7-b986684319a9" providerId="ADAL" clId="{97E72EA5-4714-4BAE-9CD1-755EA5BD19C8}" dt="2026-08-27T18:01:14.410" v="1373"/>
          <ac:grpSpMkLst>
            <pc:docMk/>
            <pc:sldMk cId="3937780375" sldId="337"/>
            <ac:grpSpMk id="202" creationId="{19CD3C06-D351-A3CF-C815-A0AFC568EB6B}"/>
          </ac:grpSpMkLst>
        </pc:grpChg>
        <pc:grpChg chg="del mod">
          <ac:chgData name="Angela Stephanides" userId="5b81ab53-9508-45ea-96e7-b986684319a9" providerId="ADAL" clId="{97E72EA5-4714-4BAE-9CD1-755EA5BD19C8}" dt="2026-08-27T15:41:04.447" v="968"/>
          <ac:grpSpMkLst>
            <pc:docMk/>
            <pc:sldMk cId="3937780375" sldId="337"/>
            <ac:grpSpMk id="209" creationId="{070D63F8-B48C-E51A-A817-2A00492EAB3D}"/>
          </ac:grpSpMkLst>
        </pc:grpChg>
        <pc:grpChg chg="del mod">
          <ac:chgData name="Angela Stephanides" userId="5b81ab53-9508-45ea-96e7-b986684319a9" providerId="ADAL" clId="{97E72EA5-4714-4BAE-9CD1-755EA5BD19C8}" dt="2026-08-27T18:01:23.463" v="1389"/>
          <ac:grpSpMkLst>
            <pc:docMk/>
            <pc:sldMk cId="3937780375" sldId="337"/>
            <ac:grpSpMk id="209" creationId="{565776BB-8BA5-6B4E-E10A-FD0DA186FEC1}"/>
          </ac:grpSpMkLst>
        </pc:grpChg>
        <pc:grpChg chg="del mod">
          <ac:chgData name="Angela Stephanides" userId="5b81ab53-9508-45ea-96e7-b986684319a9" providerId="ADAL" clId="{97E72EA5-4714-4BAE-9CD1-755EA5BD19C8}" dt="2026-08-27T15:35:52.275" v="810"/>
          <ac:grpSpMkLst>
            <pc:docMk/>
            <pc:sldMk cId="3937780375" sldId="337"/>
            <ac:grpSpMk id="214" creationId="{F3B1C987-3DAB-0401-8203-EBACA14C5400}"/>
          </ac:grpSpMkLst>
        </pc:grpChg>
        <pc:grpChg chg="del mod">
          <ac:chgData name="Angela Stephanides" userId="5b81ab53-9508-45ea-96e7-b986684319a9" providerId="ADAL" clId="{97E72EA5-4714-4BAE-9CD1-755EA5BD19C8}" dt="2026-08-27T15:35:52.275" v="810"/>
          <ac:grpSpMkLst>
            <pc:docMk/>
            <pc:sldMk cId="3937780375" sldId="337"/>
            <ac:grpSpMk id="215" creationId="{1E640E96-2AE5-EF7F-9DE6-33607404C72F}"/>
          </ac:grpSpMkLst>
        </pc:grpChg>
        <pc:grpChg chg="del mod">
          <ac:chgData name="Angela Stephanides" userId="5b81ab53-9508-45ea-96e7-b986684319a9" providerId="ADAL" clId="{97E72EA5-4714-4BAE-9CD1-755EA5BD19C8}" dt="2026-08-27T15:35:52.275" v="810"/>
          <ac:grpSpMkLst>
            <pc:docMk/>
            <pc:sldMk cId="3937780375" sldId="337"/>
            <ac:grpSpMk id="224" creationId="{1F3ADE0B-5551-93CC-2F66-1395778390A3}"/>
          </ac:grpSpMkLst>
        </pc:grpChg>
        <pc:grpChg chg="del mod">
          <ac:chgData name="Angela Stephanides" userId="5b81ab53-9508-45ea-96e7-b986684319a9" providerId="ADAL" clId="{97E72EA5-4714-4BAE-9CD1-755EA5BD19C8}" dt="2026-08-27T18:01:23.463" v="1389"/>
          <ac:grpSpMkLst>
            <pc:docMk/>
            <pc:sldMk cId="3937780375" sldId="337"/>
            <ac:grpSpMk id="225" creationId="{D35D1CDD-2173-6AA9-5161-6CD4AD697029}"/>
          </ac:grpSpMkLst>
        </pc:grpChg>
        <pc:grpChg chg="del mod">
          <ac:chgData name="Angela Stephanides" userId="5b81ab53-9508-45ea-96e7-b986684319a9" providerId="ADAL" clId="{97E72EA5-4714-4BAE-9CD1-755EA5BD19C8}" dt="2026-08-27T18:01:28.363" v="1397"/>
          <ac:grpSpMkLst>
            <pc:docMk/>
            <pc:sldMk cId="3937780375" sldId="337"/>
            <ac:grpSpMk id="226" creationId="{EDE97766-539C-BCC6-F722-86D58ACFCBAE}"/>
          </ac:grpSpMkLst>
        </pc:grpChg>
        <pc:grpChg chg="del mod">
          <ac:chgData name="Angela Stephanides" userId="5b81ab53-9508-45ea-96e7-b986684319a9" providerId="ADAL" clId="{97E72EA5-4714-4BAE-9CD1-755EA5BD19C8}" dt="2026-08-27T15:39:52.290" v="839"/>
          <ac:grpSpMkLst>
            <pc:docMk/>
            <pc:sldMk cId="3937780375" sldId="337"/>
            <ac:grpSpMk id="232" creationId="{46AFB603-8F28-4973-ABFE-D7CA978A0779}"/>
          </ac:grpSpMkLst>
        </pc:grpChg>
        <pc:grpChg chg="del mod">
          <ac:chgData name="Angela Stephanides" userId="5b81ab53-9508-45ea-96e7-b986684319a9" providerId="ADAL" clId="{97E72EA5-4714-4BAE-9CD1-755EA5BD19C8}" dt="2026-08-27T15:35:56.565" v="819"/>
          <ac:grpSpMkLst>
            <pc:docMk/>
            <pc:sldMk cId="3937780375" sldId="337"/>
            <ac:grpSpMk id="233" creationId="{EDD323D7-AE7F-4B02-9FD2-005CBBB35A87}"/>
          </ac:grpSpMkLst>
        </pc:grpChg>
        <pc:grpChg chg="mod">
          <ac:chgData name="Angela Stephanides" userId="5b81ab53-9508-45ea-96e7-b986684319a9" providerId="ADAL" clId="{97E72EA5-4714-4BAE-9CD1-755EA5BD19C8}" dt="2026-08-27T18:01:28.363" v="1397"/>
          <ac:grpSpMkLst>
            <pc:docMk/>
            <pc:sldMk cId="3937780375" sldId="337"/>
            <ac:grpSpMk id="234" creationId="{BF40754E-91C2-4299-EBB6-534568D80F71}"/>
          </ac:grpSpMkLst>
        </pc:grpChg>
        <pc:grpChg chg="del mod">
          <ac:chgData name="Angela Stephanides" userId="5b81ab53-9508-45ea-96e7-b986684319a9" providerId="ADAL" clId="{97E72EA5-4714-4BAE-9CD1-755EA5BD19C8}" dt="2026-08-27T15:35:29.752" v="802"/>
          <ac:grpSpMkLst>
            <pc:docMk/>
            <pc:sldMk cId="3937780375" sldId="337"/>
            <ac:grpSpMk id="239" creationId="{C3C22335-DCAB-DDD1-20D5-A9A7DED1EBD5}"/>
          </ac:grpSpMkLst>
        </pc:grpChg>
        <pc:grpChg chg="del mod">
          <ac:chgData name="Angela Stephanides" userId="5b81ab53-9508-45ea-96e7-b986684319a9" providerId="ADAL" clId="{97E72EA5-4714-4BAE-9CD1-755EA5BD19C8}" dt="2026-08-27T15:41:04.449" v="984"/>
          <ac:grpSpMkLst>
            <pc:docMk/>
            <pc:sldMk cId="3937780375" sldId="337"/>
            <ac:grpSpMk id="248" creationId="{9E6B470C-6FAC-D31C-D607-183BEAA8FDD9}"/>
          </ac:grpSpMkLst>
        </pc:grpChg>
        <pc:grpChg chg="del mod">
          <ac:chgData name="Angela Stephanides" userId="5b81ab53-9508-45ea-96e7-b986684319a9" providerId="ADAL" clId="{97E72EA5-4714-4BAE-9CD1-755EA5BD19C8}" dt="2026-08-27T18:02:06.659" v="1444"/>
          <ac:grpSpMkLst>
            <pc:docMk/>
            <pc:sldMk cId="3937780375" sldId="337"/>
            <ac:grpSpMk id="251" creationId="{6FE1CB33-2A24-C807-2077-ED9418597C40}"/>
          </ac:grpSpMkLst>
        </pc:grpChg>
        <pc:grpChg chg="del mod">
          <ac:chgData name="Angela Stephanides" userId="5b81ab53-9508-45ea-96e7-b986684319a9" providerId="ADAL" clId="{97E72EA5-4714-4BAE-9CD1-755EA5BD19C8}" dt="2026-08-27T18:02:06.659" v="1444"/>
          <ac:grpSpMkLst>
            <pc:docMk/>
            <pc:sldMk cId="3937780375" sldId="337"/>
            <ac:grpSpMk id="252" creationId="{7AC22C58-4527-4B5A-9B86-374BB8E4A9C2}"/>
          </ac:grpSpMkLst>
        </pc:grpChg>
        <pc:grpChg chg="del mod">
          <ac:chgData name="Angela Stephanides" userId="5b81ab53-9508-45ea-96e7-b986684319a9" providerId="ADAL" clId="{97E72EA5-4714-4BAE-9CD1-755EA5BD19C8}" dt="2026-08-27T18:02:06.659" v="1444"/>
          <ac:grpSpMkLst>
            <pc:docMk/>
            <pc:sldMk cId="3937780375" sldId="337"/>
            <ac:grpSpMk id="253" creationId="{F3AA764E-4E24-EC64-FD34-33F7972CB809}"/>
          </ac:grpSpMkLst>
        </pc:grpChg>
        <pc:grpChg chg="del mod">
          <ac:chgData name="Angela Stephanides" userId="5b81ab53-9508-45ea-96e7-b986684319a9" providerId="ADAL" clId="{97E72EA5-4714-4BAE-9CD1-755EA5BD19C8}" dt="2026-08-27T15:35:56.565" v="819"/>
          <ac:grpSpMkLst>
            <pc:docMk/>
            <pc:sldMk cId="3937780375" sldId="337"/>
            <ac:grpSpMk id="256" creationId="{27E0C863-56E9-D2FB-1504-956AEE3D3541}"/>
          </ac:grpSpMkLst>
        </pc:grpChg>
        <pc:grpChg chg="del mod">
          <ac:chgData name="Angela Stephanides" userId="5b81ab53-9508-45ea-96e7-b986684319a9" providerId="ADAL" clId="{97E72EA5-4714-4BAE-9CD1-755EA5BD19C8}" dt="2026-08-27T18:02:09.386" v="1446"/>
          <ac:grpSpMkLst>
            <pc:docMk/>
            <pc:sldMk cId="3937780375" sldId="337"/>
            <ac:grpSpMk id="263" creationId="{2C453143-C8D6-A045-898E-20E273A02F17}"/>
          </ac:grpSpMkLst>
        </pc:grpChg>
        <pc:grpChg chg="mod">
          <ac:chgData name="Angela Stephanides" userId="5b81ab53-9508-45ea-96e7-b986684319a9" providerId="ADAL" clId="{97E72EA5-4714-4BAE-9CD1-755EA5BD19C8}" dt="2026-08-27T18:02:09.386" v="1446"/>
          <ac:grpSpMkLst>
            <pc:docMk/>
            <pc:sldMk cId="3937780375" sldId="337"/>
            <ac:grpSpMk id="265" creationId="{3C836959-FC2B-CED7-7BED-E93676B70D64}"/>
          </ac:grpSpMkLst>
        </pc:grpChg>
        <pc:grpChg chg="del mod">
          <ac:chgData name="Angela Stephanides" userId="5b81ab53-9508-45ea-96e7-b986684319a9" providerId="ADAL" clId="{97E72EA5-4714-4BAE-9CD1-755EA5BD19C8}" dt="2026-08-27T15:39:44.755" v="828"/>
          <ac:grpSpMkLst>
            <pc:docMk/>
            <pc:sldMk cId="3937780375" sldId="337"/>
            <ac:grpSpMk id="265" creationId="{BC5BDF2A-B06D-E94C-0893-4CB4AD5439EA}"/>
          </ac:grpSpMkLst>
        </pc:grpChg>
        <pc:grpChg chg="del mod">
          <ac:chgData name="Angela Stephanides" userId="5b81ab53-9508-45ea-96e7-b986684319a9" providerId="ADAL" clId="{97E72EA5-4714-4BAE-9CD1-755EA5BD19C8}" dt="2026-08-27T18:02:19.484" v="1467"/>
          <ac:grpSpMkLst>
            <pc:docMk/>
            <pc:sldMk cId="3937780375" sldId="337"/>
            <ac:grpSpMk id="268" creationId="{4BC8A247-FF59-FB0C-A28A-F8D7A5FCB568}"/>
          </ac:grpSpMkLst>
        </pc:grpChg>
        <pc:grpChg chg="del mod">
          <ac:chgData name="Angela Stephanides" userId="5b81ab53-9508-45ea-96e7-b986684319a9" providerId="ADAL" clId="{97E72EA5-4714-4BAE-9CD1-755EA5BD19C8}" dt="2026-08-27T15:39:50.790" v="836"/>
          <ac:grpSpMkLst>
            <pc:docMk/>
            <pc:sldMk cId="3937780375" sldId="337"/>
            <ac:grpSpMk id="274" creationId="{A1B285C8-B181-5BD5-093D-48FE5B0E5EDB}"/>
          </ac:grpSpMkLst>
        </pc:grpChg>
        <pc:grpChg chg="del mod">
          <ac:chgData name="Angela Stephanides" userId="5b81ab53-9508-45ea-96e7-b986684319a9" providerId="ADAL" clId="{97E72EA5-4714-4BAE-9CD1-755EA5BD19C8}" dt="2026-08-27T15:40:32.160" v="864"/>
          <ac:grpSpMkLst>
            <pc:docMk/>
            <pc:sldMk cId="3937780375" sldId="337"/>
            <ac:grpSpMk id="282" creationId="{D64DB255-C237-97E6-3EF0-A4EBEB8FC924}"/>
          </ac:grpSpMkLst>
        </pc:grpChg>
        <pc:grpChg chg="del mod">
          <ac:chgData name="Angela Stephanides" userId="5b81ab53-9508-45ea-96e7-b986684319a9" providerId="ADAL" clId="{97E72EA5-4714-4BAE-9CD1-755EA5BD19C8}" dt="2026-08-27T15:40:45.904" v="903"/>
          <ac:grpSpMkLst>
            <pc:docMk/>
            <pc:sldMk cId="3937780375" sldId="337"/>
            <ac:grpSpMk id="283" creationId="{101559EB-9489-5893-9BFC-7983E933589C}"/>
          </ac:grpSpMkLst>
        </pc:grpChg>
        <pc:grpChg chg="del mod">
          <ac:chgData name="Angela Stephanides" userId="5b81ab53-9508-45ea-96e7-b986684319a9" providerId="ADAL" clId="{97E72EA5-4714-4BAE-9CD1-755EA5BD19C8}" dt="2026-08-27T15:40:32.160" v="864"/>
          <ac:grpSpMkLst>
            <pc:docMk/>
            <pc:sldMk cId="3937780375" sldId="337"/>
            <ac:grpSpMk id="286" creationId="{590406B5-84C5-6AF6-236C-E6AD7D700C04}"/>
          </ac:grpSpMkLst>
        </pc:grpChg>
        <pc:grpChg chg="del mod">
          <ac:chgData name="Angela Stephanides" userId="5b81ab53-9508-45ea-96e7-b986684319a9" providerId="ADAL" clId="{97E72EA5-4714-4BAE-9CD1-755EA5BD19C8}" dt="2026-08-27T18:02:21.385" v="1469"/>
          <ac:grpSpMkLst>
            <pc:docMk/>
            <pc:sldMk cId="3937780375" sldId="337"/>
            <ac:grpSpMk id="286" creationId="{8395A9FC-A2A1-9CD1-F468-0CB33A817100}"/>
          </ac:grpSpMkLst>
        </pc:grpChg>
        <pc:grpChg chg="del mod">
          <ac:chgData name="Angela Stephanides" userId="5b81ab53-9508-45ea-96e7-b986684319a9" providerId="ADAL" clId="{97E72EA5-4714-4BAE-9CD1-755EA5BD19C8}" dt="2026-08-27T18:02:23.850" v="1474"/>
          <ac:grpSpMkLst>
            <pc:docMk/>
            <pc:sldMk cId="3937780375" sldId="337"/>
            <ac:grpSpMk id="288" creationId="{0B134319-F107-5603-6C1E-04400BD1A3D9}"/>
          </ac:grpSpMkLst>
        </pc:grpChg>
        <pc:grpChg chg="del mod">
          <ac:chgData name="Angela Stephanides" userId="5b81ab53-9508-45ea-96e7-b986684319a9" providerId="ADAL" clId="{97E72EA5-4714-4BAE-9CD1-755EA5BD19C8}" dt="2026-08-27T15:40:45.906" v="917"/>
          <ac:grpSpMkLst>
            <pc:docMk/>
            <pc:sldMk cId="3937780375" sldId="337"/>
            <ac:grpSpMk id="291" creationId="{8254393B-EBD1-2764-6A01-3F8FDE4632B0}"/>
          </ac:grpSpMkLst>
        </pc:grpChg>
        <pc:grpChg chg="del mod">
          <ac:chgData name="Angela Stephanides" userId="5b81ab53-9508-45ea-96e7-b986684319a9" providerId="ADAL" clId="{97E72EA5-4714-4BAE-9CD1-755EA5BD19C8}" dt="2026-08-27T18:02:25.794" v="1476"/>
          <ac:grpSpMkLst>
            <pc:docMk/>
            <pc:sldMk cId="3937780375" sldId="337"/>
            <ac:grpSpMk id="293" creationId="{D59C16AD-A58B-093D-1C04-3A43F8E25CDD}"/>
          </ac:grpSpMkLst>
        </pc:grpChg>
        <pc:grpChg chg="mod">
          <ac:chgData name="Angela Stephanides" userId="5b81ab53-9508-45ea-96e7-b986684319a9" providerId="ADAL" clId="{97E72EA5-4714-4BAE-9CD1-755EA5BD19C8}" dt="2026-08-27T18:02:25.794" v="1476"/>
          <ac:grpSpMkLst>
            <pc:docMk/>
            <pc:sldMk cId="3937780375" sldId="337"/>
            <ac:grpSpMk id="295" creationId="{A67D8ABC-E2F0-3BAE-B32E-5CC2F5F60DDD}"/>
          </ac:grpSpMkLst>
        </pc:grpChg>
        <pc:grpChg chg="del mod">
          <ac:chgData name="Angela Stephanides" userId="5b81ab53-9508-45ea-96e7-b986684319a9" providerId="ADAL" clId="{97E72EA5-4714-4BAE-9CD1-755EA5BD19C8}" dt="2026-08-27T18:02:41.984" v="1490"/>
          <ac:grpSpMkLst>
            <pc:docMk/>
            <pc:sldMk cId="3937780375" sldId="337"/>
            <ac:grpSpMk id="300" creationId="{489C4F9A-1FFE-0A0A-F331-F3A1F99FB17C}"/>
          </ac:grpSpMkLst>
        </pc:grpChg>
        <pc:grpChg chg="del mod">
          <ac:chgData name="Angela Stephanides" userId="5b81ab53-9508-45ea-96e7-b986684319a9" providerId="ADAL" clId="{97E72EA5-4714-4BAE-9CD1-755EA5BD19C8}" dt="2026-08-27T15:40:01.942" v="855"/>
          <ac:grpSpMkLst>
            <pc:docMk/>
            <pc:sldMk cId="3937780375" sldId="337"/>
            <ac:grpSpMk id="300" creationId="{8DDE432A-B9CB-2631-F820-A493F24F61DE}"/>
          </ac:grpSpMkLst>
        </pc:grpChg>
        <pc:grpChg chg="del mod">
          <ac:chgData name="Angela Stephanides" userId="5b81ab53-9508-45ea-96e7-b986684319a9" providerId="ADAL" clId="{97E72EA5-4714-4BAE-9CD1-755EA5BD19C8}" dt="2026-08-27T15:40:45.904" v="899"/>
          <ac:grpSpMkLst>
            <pc:docMk/>
            <pc:sldMk cId="3937780375" sldId="337"/>
            <ac:grpSpMk id="301" creationId="{EF9405D4-494D-B9FE-C3A7-09326FC5CB78}"/>
          </ac:grpSpMkLst>
        </pc:grpChg>
        <pc:grpChg chg="del mod">
          <ac:chgData name="Angela Stephanides" userId="5b81ab53-9508-45ea-96e7-b986684319a9" providerId="ADAL" clId="{97E72EA5-4714-4BAE-9CD1-755EA5BD19C8}" dt="2026-08-27T15:40:05.492" v="862"/>
          <ac:grpSpMkLst>
            <pc:docMk/>
            <pc:sldMk cId="3937780375" sldId="337"/>
            <ac:grpSpMk id="303" creationId="{A841821B-960B-86FA-AB86-39EFCD9F319B}"/>
          </ac:grpSpMkLst>
        </pc:grpChg>
        <pc:grpChg chg="del mod">
          <ac:chgData name="Angela Stephanides" userId="5b81ab53-9508-45ea-96e7-b986684319a9" providerId="ADAL" clId="{97E72EA5-4714-4BAE-9CD1-755EA5BD19C8}" dt="2026-08-27T18:02:44.062" v="1494"/>
          <ac:grpSpMkLst>
            <pc:docMk/>
            <pc:sldMk cId="3937780375" sldId="337"/>
            <ac:grpSpMk id="309" creationId="{7F7C7E8A-27CD-DD3F-FF95-F95BD3D2DA0A}"/>
          </ac:grpSpMkLst>
        </pc:grpChg>
        <pc:grpChg chg="del mod">
          <ac:chgData name="Angela Stephanides" userId="5b81ab53-9508-45ea-96e7-b986684319a9" providerId="ADAL" clId="{97E72EA5-4714-4BAE-9CD1-755EA5BD19C8}" dt="2026-08-27T15:40:45.908" v="927"/>
          <ac:grpSpMkLst>
            <pc:docMk/>
            <pc:sldMk cId="3937780375" sldId="337"/>
            <ac:grpSpMk id="310" creationId="{888ED90F-7F9D-0EA3-FD94-8804E085E43B}"/>
          </ac:grpSpMkLst>
        </pc:grpChg>
        <pc:grpChg chg="del mod">
          <ac:chgData name="Angela Stephanides" userId="5b81ab53-9508-45ea-96e7-b986684319a9" providerId="ADAL" clId="{97E72EA5-4714-4BAE-9CD1-755EA5BD19C8}" dt="2026-08-27T15:41:04.448" v="976"/>
          <ac:grpSpMkLst>
            <pc:docMk/>
            <pc:sldMk cId="3937780375" sldId="337"/>
            <ac:grpSpMk id="312" creationId="{04CB9722-4C41-4C24-FC97-1B25A19F7CA1}"/>
          </ac:grpSpMkLst>
        </pc:grpChg>
        <pc:grpChg chg="mod">
          <ac:chgData name="Angela Stephanides" userId="5b81ab53-9508-45ea-96e7-b986684319a9" providerId="ADAL" clId="{97E72EA5-4714-4BAE-9CD1-755EA5BD19C8}" dt="2026-08-27T18:02:44.062" v="1494"/>
          <ac:grpSpMkLst>
            <pc:docMk/>
            <pc:sldMk cId="3937780375" sldId="337"/>
            <ac:grpSpMk id="313" creationId="{38D9066F-600B-8C53-CB48-5B6F6F57EEDA}"/>
          </ac:grpSpMkLst>
        </pc:grpChg>
        <pc:grpChg chg="del mod">
          <ac:chgData name="Angela Stephanides" userId="5b81ab53-9508-45ea-96e7-b986684319a9" providerId="ADAL" clId="{97E72EA5-4714-4BAE-9CD1-755EA5BD19C8}" dt="2026-08-27T18:02:56.432" v="1513"/>
          <ac:grpSpMkLst>
            <pc:docMk/>
            <pc:sldMk cId="3937780375" sldId="337"/>
            <ac:grpSpMk id="326" creationId="{1D7CA943-EB62-1478-BCF6-4888F24EBD5A}"/>
          </ac:grpSpMkLst>
        </pc:grpChg>
        <pc:grpChg chg="mod">
          <ac:chgData name="Angela Stephanides" userId="5b81ab53-9508-45ea-96e7-b986684319a9" providerId="ADAL" clId="{97E72EA5-4714-4BAE-9CD1-755EA5BD19C8}" dt="2026-08-27T18:02:56.432" v="1513"/>
          <ac:grpSpMkLst>
            <pc:docMk/>
            <pc:sldMk cId="3937780375" sldId="337"/>
            <ac:grpSpMk id="332" creationId="{7033408A-91FA-0C5B-AB64-1F681180BD9C}"/>
          </ac:grpSpMkLst>
        </pc:grpChg>
        <pc:inkChg chg="add mod">
          <ac:chgData name="Angela Stephanides" userId="5b81ab53-9508-45ea-96e7-b986684319a9" providerId="ADAL" clId="{97E72EA5-4714-4BAE-9CD1-755EA5BD19C8}" dt="2026-08-27T17:52:29.955" v="1237"/>
          <ac:inkMkLst>
            <pc:docMk/>
            <pc:sldMk cId="3937780375" sldId="337"/>
            <ac:inkMk id="2" creationId="{13AC28A4-EB86-DF93-8C5A-409FE6843124}"/>
          </ac:inkMkLst>
        </pc:inkChg>
        <pc:inkChg chg="add del">
          <ac:chgData name="Angela Stephanides" userId="5b81ab53-9508-45ea-96e7-b986684319a9" providerId="ADAL" clId="{97E72EA5-4714-4BAE-9CD1-755EA5BD19C8}" dt="2026-08-27T12:19:05.601" v="141"/>
          <ac:inkMkLst>
            <pc:docMk/>
            <pc:sldMk cId="3937780375" sldId="337"/>
            <ac:inkMk id="2" creationId="{1D277EED-8481-0EEB-7255-00754538FA64}"/>
          </ac:inkMkLst>
        </pc:inkChg>
        <pc:inkChg chg="add del">
          <ac:chgData name="Angela Stephanides" userId="5b81ab53-9508-45ea-96e7-b986684319a9" providerId="ADAL" clId="{97E72EA5-4714-4BAE-9CD1-755EA5BD19C8}" dt="2026-08-27T15:28:59.437" v="576"/>
          <ac:inkMkLst>
            <pc:docMk/>
            <pc:sldMk cId="3937780375" sldId="337"/>
            <ac:inkMk id="2" creationId="{3692EFC2-AF4B-086D-D5C7-82B675D0B007}"/>
          </ac:inkMkLst>
        </pc:inkChg>
        <pc:inkChg chg="add mod">
          <ac:chgData name="Angela Stephanides" userId="5b81ab53-9508-45ea-96e7-b986684319a9" providerId="ADAL" clId="{97E72EA5-4714-4BAE-9CD1-755EA5BD19C8}" dt="2026-08-27T17:52:29.955" v="1237"/>
          <ac:inkMkLst>
            <pc:docMk/>
            <pc:sldMk cId="3937780375" sldId="337"/>
            <ac:inkMk id="3" creationId="{09C1D57F-EFCD-6507-F22D-344AFC93E613}"/>
          </ac:inkMkLst>
        </pc:inkChg>
        <pc:inkChg chg="add del">
          <ac:chgData name="Angela Stephanides" userId="5b81ab53-9508-45ea-96e7-b986684319a9" providerId="ADAL" clId="{97E72EA5-4714-4BAE-9CD1-755EA5BD19C8}" dt="2026-08-27T15:29:25.129" v="664"/>
          <ac:inkMkLst>
            <pc:docMk/>
            <pc:sldMk cId="3937780375" sldId="337"/>
            <ac:inkMk id="3" creationId="{36536670-B7F8-64C8-16CB-CDD1D36E0884}"/>
          </ac:inkMkLst>
        </pc:inkChg>
        <pc:inkChg chg="add">
          <ac:chgData name="Angela Stephanides" userId="5b81ab53-9508-45ea-96e7-b986684319a9" providerId="ADAL" clId="{97E72EA5-4714-4BAE-9CD1-755EA5BD19C8}" dt="2026-08-28T11:55:28.801" v="1570" actId="9405"/>
          <ac:inkMkLst>
            <pc:docMk/>
            <pc:sldMk cId="3937780375" sldId="337"/>
            <ac:inkMk id="4" creationId="{41FEE1E8-07AD-EA17-2721-25D889EA7294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89"/>
          <ac:inkMkLst>
            <pc:docMk/>
            <pc:sldMk cId="3937780375" sldId="337"/>
            <ac:inkMk id="4" creationId="{EB0649EC-3FDB-4F54-A7C5-DB56D6046212}"/>
          </ac:inkMkLst>
        </pc:inkChg>
        <pc:inkChg chg="add mod">
          <ac:chgData name="Angela Stephanides" userId="5b81ab53-9508-45ea-96e7-b986684319a9" providerId="ADAL" clId="{97E72EA5-4714-4BAE-9CD1-755EA5BD19C8}" dt="2026-08-27T17:52:29.955" v="1237"/>
          <ac:inkMkLst>
            <pc:docMk/>
            <pc:sldMk cId="3937780375" sldId="337"/>
            <ac:inkMk id="5" creationId="{1EFE9C3B-435F-934F-8C8C-6F5EA2903A4E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81"/>
          <ac:inkMkLst>
            <pc:docMk/>
            <pc:sldMk cId="3937780375" sldId="337"/>
            <ac:inkMk id="5" creationId="{F9DC8DD1-3693-887A-5AB0-66F75F153873}"/>
          </ac:inkMkLst>
        </pc:inkChg>
        <pc:inkChg chg="add del mod">
          <ac:chgData name="Angela Stephanides" userId="5b81ab53-9508-45ea-96e7-b986684319a9" providerId="ADAL" clId="{97E72EA5-4714-4BAE-9CD1-755EA5BD19C8}" dt="2026-08-27T15:41:04.444" v="939"/>
          <ac:inkMkLst>
            <pc:docMk/>
            <pc:sldMk cId="3937780375" sldId="337"/>
            <ac:inkMk id="6" creationId="{2C6BFFC0-E673-29B3-1C5A-243B4946363B}"/>
          </ac:inkMkLst>
        </pc:inkChg>
        <pc:inkChg chg="add mod">
          <ac:chgData name="Angela Stephanides" userId="5b81ab53-9508-45ea-96e7-b986684319a9" providerId="ADAL" clId="{97E72EA5-4714-4BAE-9CD1-755EA5BD19C8}" dt="2026-08-27T17:52:31.424" v="1240"/>
          <ac:inkMkLst>
            <pc:docMk/>
            <pc:sldMk cId="3937780375" sldId="337"/>
            <ac:inkMk id="7" creationId="{035D3B62-7EF2-5F2A-2CE6-25E347455A18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70"/>
          <ac:inkMkLst>
            <pc:docMk/>
            <pc:sldMk cId="3937780375" sldId="337"/>
            <ac:inkMk id="7" creationId="{24AA44B5-12B3-01A1-B812-798FDC34A00C}"/>
          </ac:inkMkLst>
        </pc:inkChg>
        <pc:inkChg chg="add del mod">
          <ac:chgData name="Angela Stephanides" userId="5b81ab53-9508-45ea-96e7-b986684319a9" providerId="ADAL" clId="{97E72EA5-4714-4BAE-9CD1-755EA5BD19C8}" dt="2026-08-27T12:19:48.676" v="159"/>
          <ac:inkMkLst>
            <pc:docMk/>
            <pc:sldMk cId="3937780375" sldId="337"/>
            <ac:inkMk id="7" creationId="{353EF1AE-971A-3F97-ABF7-ABE204A250E3}"/>
          </ac:inkMkLst>
        </pc:inkChg>
        <pc:inkChg chg="add mod">
          <ac:chgData name="Angela Stephanides" userId="5b81ab53-9508-45ea-96e7-b986684319a9" providerId="ADAL" clId="{97E72EA5-4714-4BAE-9CD1-755EA5BD19C8}" dt="2026-08-27T17:52:31.424" v="1240"/>
          <ac:inkMkLst>
            <pc:docMk/>
            <pc:sldMk cId="3937780375" sldId="337"/>
            <ac:inkMk id="9" creationId="{0250FB6F-9A6C-804C-52A9-4CAE8F883133}"/>
          </ac:inkMkLst>
        </pc:inkChg>
        <pc:inkChg chg="add del mod">
          <ac:chgData name="Angela Stephanides" userId="5b81ab53-9508-45ea-96e7-b986684319a9" providerId="ADAL" clId="{97E72EA5-4714-4BAE-9CD1-755EA5BD19C8}" dt="2026-08-27T15:41:04.446" v="958"/>
          <ac:inkMkLst>
            <pc:docMk/>
            <pc:sldMk cId="3937780375" sldId="337"/>
            <ac:inkMk id="9" creationId="{40A4DE78-54FE-D6C1-13F3-BE342B6E4E83}"/>
          </ac:inkMkLst>
        </pc:inkChg>
        <pc:inkChg chg="add del mod">
          <ac:chgData name="Angela Stephanides" userId="5b81ab53-9508-45ea-96e7-b986684319a9" providerId="ADAL" clId="{97E72EA5-4714-4BAE-9CD1-755EA5BD19C8}" dt="2026-08-27T12:19:51.694" v="160"/>
          <ac:inkMkLst>
            <pc:docMk/>
            <pc:sldMk cId="3937780375" sldId="337"/>
            <ac:inkMk id="10" creationId="{1BFB86AA-9745-3E9A-88D4-3562CA000B60}"/>
          </ac:inkMkLst>
        </pc:inkChg>
        <pc:inkChg chg="add del mod">
          <ac:chgData name="Angela Stephanides" userId="5b81ab53-9508-45ea-96e7-b986684319a9" providerId="ADAL" clId="{97E72EA5-4714-4BAE-9CD1-755EA5BD19C8}" dt="2026-08-27T12:19:52.912" v="161"/>
          <ac:inkMkLst>
            <pc:docMk/>
            <pc:sldMk cId="3937780375" sldId="337"/>
            <ac:inkMk id="11" creationId="{DE1A9944-D10C-D87B-15DC-C7EFC2DCDB9B}"/>
          </ac:inkMkLst>
        </pc:inkChg>
        <pc:inkChg chg="add del mod">
          <ac:chgData name="Angela Stephanides" userId="5b81ab53-9508-45ea-96e7-b986684319a9" providerId="ADAL" clId="{97E72EA5-4714-4BAE-9CD1-755EA5BD19C8}" dt="2026-08-27T15:41:04.446" v="954"/>
          <ac:inkMkLst>
            <pc:docMk/>
            <pc:sldMk cId="3937780375" sldId="337"/>
            <ac:inkMk id="11" creationId="{DEBA832E-D648-37AE-543E-90B426A4C518}"/>
          </ac:inkMkLst>
        </pc:inkChg>
        <pc:inkChg chg="add">
          <ac:chgData name="Angela Stephanides" userId="5b81ab53-9508-45ea-96e7-b986684319a9" providerId="ADAL" clId="{97E72EA5-4714-4BAE-9CD1-755EA5BD19C8}" dt="2026-08-27T17:52:31.810" v="1241" actId="9405"/>
          <ac:inkMkLst>
            <pc:docMk/>
            <pc:sldMk cId="3937780375" sldId="337"/>
            <ac:inkMk id="11" creationId="{EF695CA0-0317-D679-2F11-1C1551926A2E}"/>
          </ac:inkMkLst>
        </pc:inkChg>
        <pc:inkChg chg="add">
          <ac:chgData name="Angela Stephanides" userId="5b81ab53-9508-45ea-96e7-b986684319a9" providerId="ADAL" clId="{97E72EA5-4714-4BAE-9CD1-755EA5BD19C8}" dt="2026-08-27T17:52:34.485" v="1242" actId="9405"/>
          <ac:inkMkLst>
            <pc:docMk/>
            <pc:sldMk cId="3937780375" sldId="337"/>
            <ac:inkMk id="12" creationId="{39A4E405-43B7-5CCB-C33D-89EC131BB959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65"/>
          <ac:inkMkLst>
            <pc:docMk/>
            <pc:sldMk cId="3937780375" sldId="337"/>
            <ac:inkMk id="12" creationId="{495BD9D9-1C43-B414-2D8B-B4FDC7C1FE97}"/>
          </ac:inkMkLst>
        </pc:inkChg>
        <pc:inkChg chg="add del mod">
          <ac:chgData name="Angela Stephanides" userId="5b81ab53-9508-45ea-96e7-b986684319a9" providerId="ADAL" clId="{97E72EA5-4714-4BAE-9CD1-755EA5BD19C8}" dt="2026-08-27T15:29:25.121" v="591"/>
          <ac:inkMkLst>
            <pc:docMk/>
            <pc:sldMk cId="3937780375" sldId="337"/>
            <ac:inkMk id="15" creationId="{081F40AE-EC1A-162A-4310-1F604D771EE6}"/>
          </ac:inkMkLst>
        </pc:inkChg>
        <pc:inkChg chg="add">
          <ac:chgData name="Angela Stephanides" userId="5b81ab53-9508-45ea-96e7-b986684319a9" providerId="ADAL" clId="{97E72EA5-4714-4BAE-9CD1-755EA5BD19C8}" dt="2026-08-27T17:52:35.293" v="1243" actId="9405"/>
          <ac:inkMkLst>
            <pc:docMk/>
            <pc:sldMk cId="3937780375" sldId="337"/>
            <ac:inkMk id="15" creationId="{E841D1A5-64B4-3E8D-74D7-EDC9224E5AFC}"/>
          </ac:inkMkLst>
        </pc:inkChg>
        <pc:inkChg chg="add mod">
          <ac:chgData name="Angela Stephanides" userId="5b81ab53-9508-45ea-96e7-b986684319a9" providerId="ADAL" clId="{97E72EA5-4714-4BAE-9CD1-755EA5BD19C8}" dt="2026-08-28T11:55:37.543" v="1585"/>
          <ac:inkMkLst>
            <pc:docMk/>
            <pc:sldMk cId="3937780375" sldId="337"/>
            <ac:inkMk id="16" creationId="{3F9DC824-0ECE-AFD0-AE54-27BAFD94680E}"/>
          </ac:inkMkLst>
        </pc:inkChg>
        <pc:inkChg chg="add del">
          <ac:chgData name="Angela Stephanides" userId="5b81ab53-9508-45ea-96e7-b986684319a9" providerId="ADAL" clId="{97E72EA5-4714-4BAE-9CD1-755EA5BD19C8}" dt="2026-08-27T17:52:55.886" v="1247"/>
          <ac:inkMkLst>
            <pc:docMk/>
            <pc:sldMk cId="3937780375" sldId="337"/>
            <ac:inkMk id="16" creationId="{C9A173D3-37A3-D3D8-DD02-CA12B5E1E317}"/>
          </ac:inkMkLst>
        </pc:inkChg>
        <pc:inkChg chg="add del mod">
          <ac:chgData name="Angela Stephanides" userId="5b81ab53-9508-45ea-96e7-b986684319a9" providerId="ADAL" clId="{97E72EA5-4714-4BAE-9CD1-755EA5BD19C8}" dt="2026-08-27T15:29:25.122" v="599"/>
          <ac:inkMkLst>
            <pc:docMk/>
            <pc:sldMk cId="3937780375" sldId="337"/>
            <ac:inkMk id="16" creationId="{E7A95C73-3291-7639-D75C-8960E9034E09}"/>
          </ac:inkMkLst>
        </pc:inkChg>
        <pc:inkChg chg="add mod">
          <ac:chgData name="Angela Stephanides" userId="5b81ab53-9508-45ea-96e7-b986684319a9" providerId="ADAL" clId="{97E72EA5-4714-4BAE-9CD1-755EA5BD19C8}" dt="2026-08-28T11:55:37.543" v="1585"/>
          <ac:inkMkLst>
            <pc:docMk/>
            <pc:sldMk cId="3937780375" sldId="337"/>
            <ac:inkMk id="17" creationId="{401F74BF-0C88-1D98-F7BF-635B0EFE4FC9}"/>
          </ac:inkMkLst>
        </pc:inkChg>
        <pc:inkChg chg="add del">
          <ac:chgData name="Angela Stephanides" userId="5b81ab53-9508-45ea-96e7-b986684319a9" providerId="ADAL" clId="{97E72EA5-4714-4BAE-9CD1-755EA5BD19C8}" dt="2026-08-27T17:52:55.641" v="1246"/>
          <ac:inkMkLst>
            <pc:docMk/>
            <pc:sldMk cId="3937780375" sldId="337"/>
            <ac:inkMk id="17" creationId="{9C139D47-E671-7350-34CE-2BC21706468C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82"/>
          <ac:inkMkLst>
            <pc:docMk/>
            <pc:sldMk cId="3937780375" sldId="337"/>
            <ac:inkMk id="17" creationId="{A0738295-4937-2952-1129-0B91238C460E}"/>
          </ac:inkMkLst>
        </pc:inkChg>
        <pc:inkChg chg="add del mod">
          <ac:chgData name="Angela Stephanides" userId="5b81ab53-9508-45ea-96e7-b986684319a9" providerId="ADAL" clId="{97E72EA5-4714-4BAE-9CD1-755EA5BD19C8}" dt="2026-08-27T15:29:25.126" v="641"/>
          <ac:inkMkLst>
            <pc:docMk/>
            <pc:sldMk cId="3937780375" sldId="337"/>
            <ac:inkMk id="18" creationId="{AC60369D-6E5A-2823-3A80-3C2E23DD683C}"/>
          </ac:inkMkLst>
        </pc:inkChg>
        <pc:inkChg chg="add">
          <ac:chgData name="Angela Stephanides" userId="5b81ab53-9508-45ea-96e7-b986684319a9" providerId="ADAL" clId="{97E72EA5-4714-4BAE-9CD1-755EA5BD19C8}" dt="2026-08-27T17:52:59.018" v="1248" actId="9405"/>
          <ac:inkMkLst>
            <pc:docMk/>
            <pc:sldMk cId="3937780375" sldId="337"/>
            <ac:inkMk id="18" creationId="{C7F0F4D1-AC7C-0222-1826-51D489D449C0}"/>
          </ac:inkMkLst>
        </pc:inkChg>
        <pc:inkChg chg="add del mod">
          <ac:chgData name="Angela Stephanides" userId="5b81ab53-9508-45ea-96e7-b986684319a9" providerId="ADAL" clId="{97E72EA5-4714-4BAE-9CD1-755EA5BD19C8}" dt="2026-08-27T15:29:25.132" v="705"/>
          <ac:inkMkLst>
            <pc:docMk/>
            <pc:sldMk cId="3937780375" sldId="337"/>
            <ac:inkMk id="19" creationId="{497DF371-3ED1-6551-187C-3A2265690AFF}"/>
          </ac:inkMkLst>
        </pc:inkChg>
        <pc:inkChg chg="add">
          <ac:chgData name="Angela Stephanides" userId="5b81ab53-9508-45ea-96e7-b986684319a9" providerId="ADAL" clId="{97E72EA5-4714-4BAE-9CD1-755EA5BD19C8}" dt="2026-08-27T17:53:02.808" v="1249" actId="9405"/>
          <ac:inkMkLst>
            <pc:docMk/>
            <pc:sldMk cId="3937780375" sldId="337"/>
            <ac:inkMk id="19" creationId="{FBC9DD5A-3D8D-B23E-C261-4717B8A886F0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86"/>
          <ac:inkMkLst>
            <pc:docMk/>
            <pc:sldMk cId="3937780375" sldId="337"/>
            <ac:inkMk id="20" creationId="{27C5A0C1-C15F-9657-186F-ECB7721957B5}"/>
          </ac:inkMkLst>
        </pc:inkChg>
        <pc:inkChg chg="add">
          <ac:chgData name="Angela Stephanides" userId="5b81ab53-9508-45ea-96e7-b986684319a9" providerId="ADAL" clId="{97E72EA5-4714-4BAE-9CD1-755EA5BD19C8}" dt="2026-08-27T17:53:10.716" v="1250" actId="9405"/>
          <ac:inkMkLst>
            <pc:docMk/>
            <pc:sldMk cId="3937780375" sldId="337"/>
            <ac:inkMk id="20" creationId="{3B9D11EA-65AF-0981-DB2D-111A54F974EF}"/>
          </ac:inkMkLst>
        </pc:inkChg>
        <pc:inkChg chg="add">
          <ac:chgData name="Angela Stephanides" userId="5b81ab53-9508-45ea-96e7-b986684319a9" providerId="ADAL" clId="{97E72EA5-4714-4BAE-9CD1-755EA5BD19C8}" dt="2026-08-27T17:53:11.238" v="1251" actId="9405"/>
          <ac:inkMkLst>
            <pc:docMk/>
            <pc:sldMk cId="3937780375" sldId="337"/>
            <ac:inkMk id="21" creationId="{AD7B6FE6-8D29-31DF-8056-CA73BBC48CE7}"/>
          </ac:inkMkLst>
        </pc:inkChg>
        <pc:inkChg chg="add del">
          <ac:chgData name="Angela Stephanides" userId="5b81ab53-9508-45ea-96e7-b986684319a9" providerId="ADAL" clId="{97E72EA5-4714-4BAE-9CD1-755EA5BD19C8}" dt="2026-08-27T15:41:04.446" v="952"/>
          <ac:inkMkLst>
            <pc:docMk/>
            <pc:sldMk cId="3937780375" sldId="337"/>
            <ac:inkMk id="21" creationId="{CB30543F-6B8B-2450-20E0-14567AF20D1A}"/>
          </ac:inkMkLst>
        </pc:inkChg>
        <pc:inkChg chg="add">
          <ac:chgData name="Angela Stephanides" userId="5b81ab53-9508-45ea-96e7-b986684319a9" providerId="ADAL" clId="{97E72EA5-4714-4BAE-9CD1-755EA5BD19C8}" dt="2026-08-27T17:53:14.756" v="1252" actId="9405"/>
          <ac:inkMkLst>
            <pc:docMk/>
            <pc:sldMk cId="3937780375" sldId="337"/>
            <ac:inkMk id="22" creationId="{879E1324-615D-D3F5-0B23-88581A1262EF}"/>
          </ac:inkMkLst>
        </pc:inkChg>
        <pc:inkChg chg="add">
          <ac:chgData name="Angela Stephanides" userId="5b81ab53-9508-45ea-96e7-b986684319a9" providerId="ADAL" clId="{97E72EA5-4714-4BAE-9CD1-755EA5BD19C8}" dt="2026-08-27T17:53:15.400" v="1253" actId="9405"/>
          <ac:inkMkLst>
            <pc:docMk/>
            <pc:sldMk cId="3937780375" sldId="337"/>
            <ac:inkMk id="23" creationId="{AC1C946F-461F-8F70-ECC3-A7CEB30EF16F}"/>
          </ac:inkMkLst>
        </pc:inkChg>
        <pc:inkChg chg="add del">
          <ac:chgData name="Angela Stephanides" userId="5b81ab53-9508-45ea-96e7-b986684319a9" providerId="ADAL" clId="{97E72EA5-4714-4BAE-9CD1-755EA5BD19C8}" dt="2026-08-27T12:19:56.041" v="162"/>
          <ac:inkMkLst>
            <pc:docMk/>
            <pc:sldMk cId="3937780375" sldId="337"/>
            <ac:inkMk id="23" creationId="{FC056D46-BEA3-5F08-675B-80CEDF068EE9}"/>
          </ac:inkMkLst>
        </pc:inkChg>
        <pc:inkChg chg="add">
          <ac:chgData name="Angela Stephanides" userId="5b81ab53-9508-45ea-96e7-b986684319a9" providerId="ADAL" clId="{97E72EA5-4714-4BAE-9CD1-755EA5BD19C8}" dt="2026-08-27T17:53:16.922" v="1254" actId="9405"/>
          <ac:inkMkLst>
            <pc:docMk/>
            <pc:sldMk cId="3937780375" sldId="337"/>
            <ac:inkMk id="24" creationId="{6B6F208F-5081-69E2-7E96-9AD8FE3FE6CD}"/>
          </ac:inkMkLst>
        </pc:inkChg>
        <pc:inkChg chg="add del">
          <ac:chgData name="Angela Stephanides" userId="5b81ab53-9508-45ea-96e7-b986684319a9" providerId="ADAL" clId="{97E72EA5-4714-4BAE-9CD1-755EA5BD19C8}" dt="2026-08-27T15:28:59.437" v="575"/>
          <ac:inkMkLst>
            <pc:docMk/>
            <pc:sldMk cId="3937780375" sldId="337"/>
            <ac:inkMk id="24" creationId="{E673DE17-AE74-6024-1DF9-F19115FC2F92}"/>
          </ac:inkMkLst>
        </pc:inkChg>
        <pc:inkChg chg="add del">
          <ac:chgData name="Angela Stephanides" userId="5b81ab53-9508-45ea-96e7-b986684319a9" providerId="ADAL" clId="{97E72EA5-4714-4BAE-9CD1-755EA5BD19C8}" dt="2026-08-27T15:28:59.437" v="577"/>
          <ac:inkMkLst>
            <pc:docMk/>
            <pc:sldMk cId="3937780375" sldId="337"/>
            <ac:inkMk id="25" creationId="{891994C2-0B55-54A7-900A-5C1A5FA323DF}"/>
          </ac:inkMkLst>
        </pc:inkChg>
        <pc:inkChg chg="add mod">
          <ac:chgData name="Angela Stephanides" userId="5b81ab53-9508-45ea-96e7-b986684319a9" providerId="ADAL" clId="{97E72EA5-4714-4BAE-9CD1-755EA5BD19C8}" dt="2026-08-27T17:53:21.870" v="1265"/>
          <ac:inkMkLst>
            <pc:docMk/>
            <pc:sldMk cId="3937780375" sldId="337"/>
            <ac:inkMk id="25" creationId="{FF8BC1A1-5934-242C-19EE-514378393878}"/>
          </ac:inkMkLst>
        </pc:inkChg>
        <pc:inkChg chg="add del">
          <ac:chgData name="Angela Stephanides" userId="5b81ab53-9508-45ea-96e7-b986684319a9" providerId="ADAL" clId="{97E72EA5-4714-4BAE-9CD1-755EA5BD19C8}" dt="2026-08-27T15:29:25.131" v="684"/>
          <ac:inkMkLst>
            <pc:docMk/>
            <pc:sldMk cId="3937780375" sldId="337"/>
            <ac:inkMk id="26" creationId="{5695A91A-156A-0974-6157-92C54734B3B1}"/>
          </ac:inkMkLst>
        </pc:inkChg>
        <pc:inkChg chg="add mod">
          <ac:chgData name="Angela Stephanides" userId="5b81ab53-9508-45ea-96e7-b986684319a9" providerId="ADAL" clId="{97E72EA5-4714-4BAE-9CD1-755EA5BD19C8}" dt="2026-08-27T17:53:21.870" v="1265"/>
          <ac:inkMkLst>
            <pc:docMk/>
            <pc:sldMk cId="3937780375" sldId="337"/>
            <ac:inkMk id="26" creationId="{DE38E38A-D7A7-4CF9-80E6-96F9A5145524}"/>
          </ac:inkMkLst>
        </pc:inkChg>
        <pc:inkChg chg="add mod">
          <ac:chgData name="Angela Stephanides" userId="5b81ab53-9508-45ea-96e7-b986684319a9" providerId="ADAL" clId="{97E72EA5-4714-4BAE-9CD1-755EA5BD19C8}" dt="2026-08-27T17:53:21.870" v="1265"/>
          <ac:inkMkLst>
            <pc:docMk/>
            <pc:sldMk cId="3937780375" sldId="337"/>
            <ac:inkMk id="27" creationId="{DB78918B-69D6-4454-2894-60CAA0355B00}"/>
          </ac:inkMkLst>
        </pc:inkChg>
        <pc:inkChg chg="add del">
          <ac:chgData name="Angela Stephanides" userId="5b81ab53-9508-45ea-96e7-b986684319a9" providerId="ADAL" clId="{97E72EA5-4714-4BAE-9CD1-755EA5BD19C8}" dt="2026-08-27T15:29:25.130" v="675"/>
          <ac:inkMkLst>
            <pc:docMk/>
            <pc:sldMk cId="3937780375" sldId="337"/>
            <ac:inkMk id="27" creationId="{FD60C2CC-3F84-3C0F-331F-C61E61AA57D6}"/>
          </ac:inkMkLst>
        </pc:inkChg>
        <pc:inkChg chg="add mod">
          <ac:chgData name="Angela Stephanides" userId="5b81ab53-9508-45ea-96e7-b986684319a9" providerId="ADAL" clId="{97E72EA5-4714-4BAE-9CD1-755EA5BD19C8}" dt="2026-08-27T17:53:21.870" v="1265"/>
          <ac:inkMkLst>
            <pc:docMk/>
            <pc:sldMk cId="3937780375" sldId="337"/>
            <ac:inkMk id="28" creationId="{286CD282-F694-7CA8-2641-A31548407CC5}"/>
          </ac:inkMkLst>
        </pc:inkChg>
        <pc:inkChg chg="add del">
          <ac:chgData name="Angela Stephanides" userId="5b81ab53-9508-45ea-96e7-b986684319a9" providerId="ADAL" clId="{97E72EA5-4714-4BAE-9CD1-755EA5BD19C8}" dt="2026-08-27T15:29:25.125" v="630"/>
          <ac:inkMkLst>
            <pc:docMk/>
            <pc:sldMk cId="3937780375" sldId="337"/>
            <ac:inkMk id="28" creationId="{B8AFF600-3786-F770-42C1-AC603C12AB10}"/>
          </ac:inkMkLst>
        </pc:inkChg>
        <pc:inkChg chg="add">
          <ac:chgData name="Angela Stephanides" userId="5b81ab53-9508-45ea-96e7-b986684319a9" providerId="ADAL" clId="{97E72EA5-4714-4BAE-9CD1-755EA5BD19C8}" dt="2026-08-27T17:53:18.729" v="1259" actId="9405"/>
          <ac:inkMkLst>
            <pc:docMk/>
            <pc:sldMk cId="3937780375" sldId="337"/>
            <ac:inkMk id="29" creationId="{414BFC57-A833-8057-C916-A17F44E03B61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72"/>
          <ac:inkMkLst>
            <pc:docMk/>
            <pc:sldMk cId="3937780375" sldId="337"/>
            <ac:inkMk id="29" creationId="{D21ECCA4-498C-1CFE-0C43-E0564F27708C}"/>
          </ac:inkMkLst>
        </pc:inkChg>
        <pc:inkChg chg="add mod">
          <ac:chgData name="Angela Stephanides" userId="5b81ab53-9508-45ea-96e7-b986684319a9" providerId="ADAL" clId="{97E72EA5-4714-4BAE-9CD1-755EA5BD19C8}" dt="2026-08-27T17:53:21.870" v="1265"/>
          <ac:inkMkLst>
            <pc:docMk/>
            <pc:sldMk cId="3937780375" sldId="337"/>
            <ac:inkMk id="30" creationId="{811A04AD-1B26-B248-D3B0-1175A53A6398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45"/>
          <ac:inkMkLst>
            <pc:docMk/>
            <pc:sldMk cId="3937780375" sldId="337"/>
            <ac:inkMk id="30" creationId="{CBAF5294-089A-0587-A326-C65F3A024696}"/>
          </ac:inkMkLst>
        </pc:inkChg>
        <pc:inkChg chg="add del mod">
          <ac:chgData name="Angela Stephanides" userId="5b81ab53-9508-45ea-96e7-b986684319a9" providerId="ADAL" clId="{97E72EA5-4714-4BAE-9CD1-755EA5BD19C8}" dt="2026-08-27T15:29:25.122" v="600"/>
          <ac:inkMkLst>
            <pc:docMk/>
            <pc:sldMk cId="3937780375" sldId="337"/>
            <ac:inkMk id="31" creationId="{2A107A61-3DA4-9702-6996-91E966E863D7}"/>
          </ac:inkMkLst>
        </pc:inkChg>
        <pc:inkChg chg="add mod">
          <ac:chgData name="Angela Stephanides" userId="5b81ab53-9508-45ea-96e7-b986684319a9" providerId="ADAL" clId="{97E72EA5-4714-4BAE-9CD1-755EA5BD19C8}" dt="2026-08-27T17:53:21.870" v="1265"/>
          <ac:inkMkLst>
            <pc:docMk/>
            <pc:sldMk cId="3937780375" sldId="337"/>
            <ac:inkMk id="31" creationId="{B5417169-A0F9-2297-9B7A-57FC7EF61CBD}"/>
          </ac:inkMkLst>
        </pc:inkChg>
        <pc:inkChg chg="add mod">
          <ac:chgData name="Angela Stephanides" userId="5b81ab53-9508-45ea-96e7-b986684319a9" providerId="ADAL" clId="{97E72EA5-4714-4BAE-9CD1-755EA5BD19C8}" dt="2026-08-27T17:53:21.870" v="1265"/>
          <ac:inkMkLst>
            <pc:docMk/>
            <pc:sldMk cId="3937780375" sldId="337"/>
            <ac:inkMk id="32" creationId="{159D934A-0CAE-A937-1984-2D3D50DA76FC}"/>
          </ac:inkMkLst>
        </pc:inkChg>
        <pc:inkChg chg="add del mod">
          <ac:chgData name="Angela Stephanides" userId="5b81ab53-9508-45ea-96e7-b986684319a9" providerId="ADAL" clId="{97E72EA5-4714-4BAE-9CD1-755EA5BD19C8}" dt="2026-08-27T15:29:25.120" v="583"/>
          <ac:inkMkLst>
            <pc:docMk/>
            <pc:sldMk cId="3937780375" sldId="337"/>
            <ac:inkMk id="32" creationId="{975CAFC0-7C24-56EF-ED71-6328992E8DA2}"/>
          </ac:inkMkLst>
        </pc:inkChg>
        <pc:inkChg chg="add mod">
          <ac:chgData name="Angela Stephanides" userId="5b81ab53-9508-45ea-96e7-b986684319a9" providerId="ADAL" clId="{97E72EA5-4714-4BAE-9CD1-755EA5BD19C8}" dt="2026-08-27T17:53:21.870" v="1265"/>
          <ac:inkMkLst>
            <pc:docMk/>
            <pc:sldMk cId="3937780375" sldId="337"/>
            <ac:inkMk id="33" creationId="{557E117E-386A-64D1-939E-8E237867B85C}"/>
          </ac:inkMkLst>
        </pc:inkChg>
        <pc:inkChg chg="add del">
          <ac:chgData name="Angela Stephanides" userId="5b81ab53-9508-45ea-96e7-b986684319a9" providerId="ADAL" clId="{97E72EA5-4714-4BAE-9CD1-755EA5BD19C8}" dt="2026-08-27T15:29:25.131" v="691"/>
          <ac:inkMkLst>
            <pc:docMk/>
            <pc:sldMk cId="3937780375" sldId="337"/>
            <ac:inkMk id="33" creationId="{AB04A571-4245-264A-A44E-F5D33758184F}"/>
          </ac:inkMkLst>
        </pc:inkChg>
        <pc:inkChg chg="add del mod">
          <ac:chgData name="Angela Stephanides" userId="5b81ab53-9508-45ea-96e7-b986684319a9" providerId="ADAL" clId="{97E72EA5-4714-4BAE-9CD1-755EA5BD19C8}" dt="2026-08-27T15:29:25.128" v="652"/>
          <ac:inkMkLst>
            <pc:docMk/>
            <pc:sldMk cId="3937780375" sldId="337"/>
            <ac:inkMk id="34" creationId="{68D46448-769C-41B2-E46B-13EE6D03EE1B}"/>
          </ac:inkMkLst>
        </pc:inkChg>
        <pc:inkChg chg="add">
          <ac:chgData name="Angela Stephanides" userId="5b81ab53-9508-45ea-96e7-b986684319a9" providerId="ADAL" clId="{97E72EA5-4714-4BAE-9CD1-755EA5BD19C8}" dt="2026-08-27T17:53:21.204" v="1264" actId="9405"/>
          <ac:inkMkLst>
            <pc:docMk/>
            <pc:sldMk cId="3937780375" sldId="337"/>
            <ac:inkMk id="34" creationId="{6B40D129-909B-95F6-664D-0A353CFAFCD3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87"/>
          <ac:inkMkLst>
            <pc:docMk/>
            <pc:sldMk cId="3937780375" sldId="337"/>
            <ac:inkMk id="35" creationId="{28754F7E-ED5B-4CF2-BC48-3770BDA3B0EF}"/>
          </ac:inkMkLst>
        </pc:inkChg>
        <pc:inkChg chg="add del mod">
          <ac:chgData name="Angela Stephanides" userId="5b81ab53-9508-45ea-96e7-b986684319a9" providerId="ADAL" clId="{97E72EA5-4714-4BAE-9CD1-755EA5BD19C8}" dt="2026-08-27T15:41:04.445" v="943"/>
          <ac:inkMkLst>
            <pc:docMk/>
            <pc:sldMk cId="3937780375" sldId="337"/>
            <ac:inkMk id="36" creationId="{8705712D-43E1-5209-738E-1A04865935E8}"/>
          </ac:inkMkLst>
        </pc:inkChg>
        <pc:inkChg chg="add">
          <ac:chgData name="Angela Stephanides" userId="5b81ab53-9508-45ea-96e7-b986684319a9" providerId="ADAL" clId="{97E72EA5-4714-4BAE-9CD1-755EA5BD19C8}" dt="2026-08-27T17:53:30.147" v="1266" actId="9405"/>
          <ac:inkMkLst>
            <pc:docMk/>
            <pc:sldMk cId="3937780375" sldId="337"/>
            <ac:inkMk id="37" creationId="{0B4E4C19-166F-02D3-7304-E1BC6E85E130}"/>
          </ac:inkMkLst>
        </pc:inkChg>
        <pc:inkChg chg="add">
          <ac:chgData name="Angela Stephanides" userId="5b81ab53-9508-45ea-96e7-b986684319a9" providerId="ADAL" clId="{97E72EA5-4714-4BAE-9CD1-755EA5BD19C8}" dt="2026-08-27T17:53:31.359" v="1267" actId="9405"/>
          <ac:inkMkLst>
            <pc:docMk/>
            <pc:sldMk cId="3937780375" sldId="337"/>
            <ac:inkMk id="38" creationId="{A956C42F-37F3-C477-21E7-88E7927D98F6}"/>
          </ac:inkMkLst>
        </pc:inkChg>
        <pc:inkChg chg="add del mod">
          <ac:chgData name="Angela Stephanides" userId="5b81ab53-9508-45ea-96e7-b986684319a9" providerId="ADAL" clId="{97E72EA5-4714-4BAE-9CD1-755EA5BD19C8}" dt="2026-08-27T15:29:25.123" v="610"/>
          <ac:inkMkLst>
            <pc:docMk/>
            <pc:sldMk cId="3937780375" sldId="337"/>
            <ac:inkMk id="38" creationId="{F06B4606-0325-1E79-8C08-EBE20C028410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48"/>
          <ac:inkMkLst>
            <pc:docMk/>
            <pc:sldMk cId="3937780375" sldId="337"/>
            <ac:inkMk id="39" creationId="{095267EE-4847-2A54-E822-E0C993B8EAE6}"/>
          </ac:inkMkLst>
        </pc:inkChg>
        <pc:inkChg chg="add">
          <ac:chgData name="Angela Stephanides" userId="5b81ab53-9508-45ea-96e7-b986684319a9" providerId="ADAL" clId="{97E72EA5-4714-4BAE-9CD1-755EA5BD19C8}" dt="2026-08-27T17:53:33.941" v="1268" actId="9405"/>
          <ac:inkMkLst>
            <pc:docMk/>
            <pc:sldMk cId="3937780375" sldId="337"/>
            <ac:inkMk id="39" creationId="{0DE4E6AB-56CA-A952-9730-D0D8456E63E5}"/>
          </ac:inkMkLst>
        </pc:inkChg>
        <pc:inkChg chg="add">
          <ac:chgData name="Angela Stephanides" userId="5b81ab53-9508-45ea-96e7-b986684319a9" providerId="ADAL" clId="{97E72EA5-4714-4BAE-9CD1-755EA5BD19C8}" dt="2026-08-27T17:53:34.619" v="1269" actId="9405"/>
          <ac:inkMkLst>
            <pc:docMk/>
            <pc:sldMk cId="3937780375" sldId="337"/>
            <ac:inkMk id="40" creationId="{3916BF40-9BE2-9FB3-D3BA-ED3714A71EC4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46"/>
          <ac:inkMkLst>
            <pc:docMk/>
            <pc:sldMk cId="3937780375" sldId="337"/>
            <ac:inkMk id="41" creationId="{715881D8-9038-52F5-C22D-1A691918B5A7}"/>
          </ac:inkMkLst>
        </pc:inkChg>
        <pc:inkChg chg="add">
          <ac:chgData name="Angela Stephanides" userId="5b81ab53-9508-45ea-96e7-b986684319a9" providerId="ADAL" clId="{97E72EA5-4714-4BAE-9CD1-755EA5BD19C8}" dt="2026-08-27T17:53:35.948" v="1270" actId="9405"/>
          <ac:inkMkLst>
            <pc:docMk/>
            <pc:sldMk cId="3937780375" sldId="337"/>
            <ac:inkMk id="41" creationId="{783B5EA5-20DC-10C1-8485-3D9811B32DC3}"/>
          </ac:inkMkLst>
        </pc:inkChg>
        <pc:inkChg chg="add">
          <ac:chgData name="Angela Stephanides" userId="5b81ab53-9508-45ea-96e7-b986684319a9" providerId="ADAL" clId="{97E72EA5-4714-4BAE-9CD1-755EA5BD19C8}" dt="2026-08-27T17:53:37.166" v="1271" actId="9405"/>
          <ac:inkMkLst>
            <pc:docMk/>
            <pc:sldMk cId="3937780375" sldId="337"/>
            <ac:inkMk id="42" creationId="{36BD4394-3AF9-1914-5AAD-050A44FF48EB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93"/>
          <ac:inkMkLst>
            <pc:docMk/>
            <pc:sldMk cId="3937780375" sldId="337"/>
            <ac:inkMk id="42" creationId="{79AE73D5-F2C8-37C0-A233-56230469C50A}"/>
          </ac:inkMkLst>
        </pc:inkChg>
        <pc:inkChg chg="add mod">
          <ac:chgData name="Angela Stephanides" userId="5b81ab53-9508-45ea-96e7-b986684319a9" providerId="ADAL" clId="{97E72EA5-4714-4BAE-9CD1-755EA5BD19C8}" dt="2026-08-27T17:54:07.222" v="1274"/>
          <ac:inkMkLst>
            <pc:docMk/>
            <pc:sldMk cId="3937780375" sldId="337"/>
            <ac:inkMk id="43" creationId="{F9E75DFA-0F95-75B9-E8BD-8C778867EDEF}"/>
          </ac:inkMkLst>
        </pc:inkChg>
        <pc:inkChg chg="add del">
          <ac:chgData name="Angela Stephanides" userId="5b81ab53-9508-45ea-96e7-b986684319a9" providerId="ADAL" clId="{97E72EA5-4714-4BAE-9CD1-755EA5BD19C8}" dt="2026-08-27T15:29:25.132" v="699"/>
          <ac:inkMkLst>
            <pc:docMk/>
            <pc:sldMk cId="3937780375" sldId="337"/>
            <ac:inkMk id="44" creationId="{36240498-010E-8E5A-3F56-D6293D8C5589}"/>
          </ac:inkMkLst>
        </pc:inkChg>
        <pc:inkChg chg="add mod">
          <ac:chgData name="Angela Stephanides" userId="5b81ab53-9508-45ea-96e7-b986684319a9" providerId="ADAL" clId="{97E72EA5-4714-4BAE-9CD1-755EA5BD19C8}" dt="2026-08-27T17:54:07.222" v="1274"/>
          <ac:inkMkLst>
            <pc:docMk/>
            <pc:sldMk cId="3937780375" sldId="337"/>
            <ac:inkMk id="44" creationId="{BED2E888-E063-3103-3DFE-1A0AD3C3C060}"/>
          </ac:inkMkLst>
        </pc:inkChg>
        <pc:inkChg chg="add del">
          <ac:chgData name="Angela Stephanides" userId="5b81ab53-9508-45ea-96e7-b986684319a9" providerId="ADAL" clId="{97E72EA5-4714-4BAE-9CD1-755EA5BD19C8}" dt="2026-08-27T15:29:25.120" v="584"/>
          <ac:inkMkLst>
            <pc:docMk/>
            <pc:sldMk cId="3937780375" sldId="337"/>
            <ac:inkMk id="45" creationId="{D5B0179B-837C-4943-FA49-C581549FF66F}"/>
          </ac:inkMkLst>
        </pc:inkChg>
        <pc:inkChg chg="add mod">
          <ac:chgData name="Angela Stephanides" userId="5b81ab53-9508-45ea-96e7-b986684319a9" providerId="ADAL" clId="{97E72EA5-4714-4BAE-9CD1-755EA5BD19C8}" dt="2026-08-27T17:54:09.126" v="1277"/>
          <ac:inkMkLst>
            <pc:docMk/>
            <pc:sldMk cId="3937780375" sldId="337"/>
            <ac:inkMk id="46" creationId="{9043C906-6815-AEB5-5328-6E72C9D86B7E}"/>
          </ac:inkMkLst>
        </pc:inkChg>
        <pc:inkChg chg="add del">
          <ac:chgData name="Angela Stephanides" userId="5b81ab53-9508-45ea-96e7-b986684319a9" providerId="ADAL" clId="{97E72EA5-4714-4BAE-9CD1-755EA5BD19C8}" dt="2026-08-27T15:29:25.128" v="661"/>
          <ac:inkMkLst>
            <pc:docMk/>
            <pc:sldMk cId="3937780375" sldId="337"/>
            <ac:inkMk id="46" creationId="{FD39477D-AD3A-C76A-B2B8-94FD053ED4D7}"/>
          </ac:inkMkLst>
        </pc:inkChg>
        <pc:inkChg chg="add mod">
          <ac:chgData name="Angela Stephanides" userId="5b81ab53-9508-45ea-96e7-b986684319a9" providerId="ADAL" clId="{97E72EA5-4714-4BAE-9CD1-755EA5BD19C8}" dt="2026-08-27T17:54:09.126" v="1277"/>
          <ac:inkMkLst>
            <pc:docMk/>
            <pc:sldMk cId="3937780375" sldId="337"/>
            <ac:inkMk id="47" creationId="{416D3AFA-1B30-EBCA-EC43-0523561BA216}"/>
          </ac:inkMkLst>
        </pc:inkChg>
        <pc:inkChg chg="add del">
          <ac:chgData name="Angela Stephanides" userId="5b81ab53-9508-45ea-96e7-b986684319a9" providerId="ADAL" clId="{97E72EA5-4714-4BAE-9CD1-755EA5BD19C8}" dt="2026-08-27T15:29:25.132" v="700"/>
          <ac:inkMkLst>
            <pc:docMk/>
            <pc:sldMk cId="3937780375" sldId="337"/>
            <ac:inkMk id="47" creationId="{7935638C-DD45-E3C9-D2DB-2047CBC36857}"/>
          </ac:inkMkLst>
        </pc:inkChg>
        <pc:inkChg chg="add del">
          <ac:chgData name="Angela Stephanides" userId="5b81ab53-9508-45ea-96e7-b986684319a9" providerId="ADAL" clId="{97E72EA5-4714-4BAE-9CD1-755EA5BD19C8}" dt="2026-08-27T15:29:25.125" v="627"/>
          <ac:inkMkLst>
            <pc:docMk/>
            <pc:sldMk cId="3937780375" sldId="337"/>
            <ac:inkMk id="48" creationId="{7F55F2B5-AE93-9A07-01F8-2B01D9DA4AB0}"/>
          </ac:inkMkLst>
        </pc:inkChg>
        <pc:inkChg chg="add">
          <ac:chgData name="Angela Stephanides" userId="5b81ab53-9508-45ea-96e7-b986684319a9" providerId="ADAL" clId="{97E72EA5-4714-4BAE-9CD1-755EA5BD19C8}" dt="2026-08-27T17:54:17.792" v="1278" actId="9405"/>
          <ac:inkMkLst>
            <pc:docMk/>
            <pc:sldMk cId="3937780375" sldId="337"/>
            <ac:inkMk id="49" creationId="{07C24F92-6293-8A8F-512D-769C0F2210B3}"/>
          </ac:inkMkLst>
        </pc:inkChg>
        <pc:inkChg chg="add del">
          <ac:chgData name="Angela Stephanides" userId="5b81ab53-9508-45ea-96e7-b986684319a9" providerId="ADAL" clId="{97E72EA5-4714-4BAE-9CD1-755EA5BD19C8}" dt="2026-08-27T15:29:25.129" v="670"/>
          <ac:inkMkLst>
            <pc:docMk/>
            <pc:sldMk cId="3937780375" sldId="337"/>
            <ac:inkMk id="49" creationId="{81265192-D1C1-D10C-35E8-9CD39495D731}"/>
          </ac:inkMkLst>
        </pc:inkChg>
        <pc:inkChg chg="add">
          <ac:chgData name="Angela Stephanides" userId="5b81ab53-9508-45ea-96e7-b986684319a9" providerId="ADAL" clId="{97E72EA5-4714-4BAE-9CD1-755EA5BD19C8}" dt="2026-08-27T17:54:19.573" v="1279" actId="9405"/>
          <ac:inkMkLst>
            <pc:docMk/>
            <pc:sldMk cId="3937780375" sldId="337"/>
            <ac:inkMk id="50" creationId="{40ADCF20-01A7-7259-F761-3C9971A4EEC0}"/>
          </ac:inkMkLst>
        </pc:inkChg>
        <pc:inkChg chg="add del mod">
          <ac:chgData name="Angela Stephanides" userId="5b81ab53-9508-45ea-96e7-b986684319a9" providerId="ADAL" clId="{97E72EA5-4714-4BAE-9CD1-755EA5BD19C8}" dt="2026-08-27T15:29:25.132" v="703"/>
          <ac:inkMkLst>
            <pc:docMk/>
            <pc:sldMk cId="3937780375" sldId="337"/>
            <ac:inkMk id="50" creationId="{9563E8E7-6EF9-AD5E-10A0-ABEA734BF3C6}"/>
          </ac:inkMkLst>
        </pc:inkChg>
        <pc:inkChg chg="add del mod">
          <ac:chgData name="Angela Stephanides" userId="5b81ab53-9508-45ea-96e7-b986684319a9" providerId="ADAL" clId="{97E72EA5-4714-4BAE-9CD1-755EA5BD19C8}" dt="2026-08-27T15:29:25.123" v="611"/>
          <ac:inkMkLst>
            <pc:docMk/>
            <pc:sldMk cId="3937780375" sldId="337"/>
            <ac:inkMk id="51" creationId="{30D864FB-17EF-58E1-891C-55AD5DDDB113}"/>
          </ac:inkMkLst>
        </pc:inkChg>
        <pc:inkChg chg="add">
          <ac:chgData name="Angela Stephanides" userId="5b81ab53-9508-45ea-96e7-b986684319a9" providerId="ADAL" clId="{97E72EA5-4714-4BAE-9CD1-755EA5BD19C8}" dt="2026-08-27T17:54:21.275" v="1280" actId="9405"/>
          <ac:inkMkLst>
            <pc:docMk/>
            <pc:sldMk cId="3937780375" sldId="337"/>
            <ac:inkMk id="51" creationId="{F6F9E085-8516-B8E5-D2F3-6C78D1D52CA0}"/>
          </ac:inkMkLst>
        </pc:inkChg>
        <pc:inkChg chg="add">
          <ac:chgData name="Angela Stephanides" userId="5b81ab53-9508-45ea-96e7-b986684319a9" providerId="ADAL" clId="{97E72EA5-4714-4BAE-9CD1-755EA5BD19C8}" dt="2026-08-27T17:54:28.605" v="1281" actId="9405"/>
          <ac:inkMkLst>
            <pc:docMk/>
            <pc:sldMk cId="3937780375" sldId="337"/>
            <ac:inkMk id="52" creationId="{BEA71BC0-44CE-381D-E2A0-054C76182B61}"/>
          </ac:inkMkLst>
        </pc:inkChg>
        <pc:inkChg chg="add del mod">
          <ac:chgData name="Angela Stephanides" userId="5b81ab53-9508-45ea-96e7-b986684319a9" providerId="ADAL" clId="{97E72EA5-4714-4BAE-9CD1-755EA5BD19C8}" dt="2026-08-27T15:41:04.445" v="941"/>
          <ac:inkMkLst>
            <pc:docMk/>
            <pc:sldMk cId="3937780375" sldId="337"/>
            <ac:inkMk id="52" creationId="{F669A7DC-3B30-D951-8C58-D50D99DA7B14}"/>
          </ac:inkMkLst>
        </pc:inkChg>
        <pc:inkChg chg="add del mod">
          <ac:chgData name="Angela Stephanides" userId="5b81ab53-9508-45ea-96e7-b986684319a9" providerId="ADAL" clId="{97E72EA5-4714-4BAE-9CD1-755EA5BD19C8}" dt="2026-08-27T15:29:25.128" v="654"/>
          <ac:inkMkLst>
            <pc:docMk/>
            <pc:sldMk cId="3937780375" sldId="337"/>
            <ac:inkMk id="53" creationId="{866CF899-DA92-8924-89E8-3760B0033DF8}"/>
          </ac:inkMkLst>
        </pc:inkChg>
        <pc:inkChg chg="add mod">
          <ac:chgData name="Angela Stephanides" userId="5b81ab53-9508-45ea-96e7-b986684319a9" providerId="ADAL" clId="{97E72EA5-4714-4BAE-9CD1-755EA5BD19C8}" dt="2026-08-27T17:54:51.713" v="1290"/>
          <ac:inkMkLst>
            <pc:docMk/>
            <pc:sldMk cId="3937780375" sldId="337"/>
            <ac:inkMk id="53" creationId="{E9E5558C-4A38-FE14-2F3C-3AF7990F2C28}"/>
          </ac:inkMkLst>
        </pc:inkChg>
        <pc:inkChg chg="add mod">
          <ac:chgData name="Angela Stephanides" userId="5b81ab53-9508-45ea-96e7-b986684319a9" providerId="ADAL" clId="{97E72EA5-4714-4BAE-9CD1-755EA5BD19C8}" dt="2026-08-27T18:02:44.062" v="1494"/>
          <ac:inkMkLst>
            <pc:docMk/>
            <pc:sldMk cId="3937780375" sldId="337"/>
            <ac:inkMk id="54" creationId="{EE690380-2CD1-F88C-483E-7D32E181B4B7}"/>
          </ac:inkMkLst>
        </pc:inkChg>
        <pc:inkChg chg="add del mod">
          <ac:chgData name="Angela Stephanides" userId="5b81ab53-9508-45ea-96e7-b986684319a9" providerId="ADAL" clId="{97E72EA5-4714-4BAE-9CD1-755EA5BD19C8}" dt="2026-08-27T15:29:25.132" v="695"/>
          <ac:inkMkLst>
            <pc:docMk/>
            <pc:sldMk cId="3937780375" sldId="337"/>
            <ac:inkMk id="55" creationId="{0140FB87-7ABB-FFC6-D5E6-D6850144F4FB}"/>
          </ac:inkMkLst>
        </pc:inkChg>
        <pc:inkChg chg="add mod">
          <ac:chgData name="Angela Stephanides" userId="5b81ab53-9508-45ea-96e7-b986684319a9" providerId="ADAL" clId="{97E72EA5-4714-4BAE-9CD1-755EA5BD19C8}" dt="2026-08-27T17:54:51.713" v="1290"/>
          <ac:inkMkLst>
            <pc:docMk/>
            <pc:sldMk cId="3937780375" sldId="337"/>
            <ac:inkMk id="55" creationId="{9D699D58-DC76-E338-14F1-BADA061DBE41}"/>
          </ac:inkMkLst>
        </pc:inkChg>
        <pc:inkChg chg="add del mod">
          <ac:chgData name="Angela Stephanides" userId="5b81ab53-9508-45ea-96e7-b986684319a9" providerId="ADAL" clId="{97E72EA5-4714-4BAE-9CD1-755EA5BD19C8}" dt="2026-08-27T15:29:25.121" v="590"/>
          <ac:inkMkLst>
            <pc:docMk/>
            <pc:sldMk cId="3937780375" sldId="337"/>
            <ac:inkMk id="56" creationId="{B4A08C9E-1ACA-2BA0-0CC8-70093941423E}"/>
          </ac:inkMkLst>
        </pc:inkChg>
        <pc:inkChg chg="add mod">
          <ac:chgData name="Angela Stephanides" userId="5b81ab53-9508-45ea-96e7-b986684319a9" providerId="ADAL" clId="{97E72EA5-4714-4BAE-9CD1-755EA5BD19C8}" dt="2026-08-27T18:02:44.062" v="1494"/>
          <ac:inkMkLst>
            <pc:docMk/>
            <pc:sldMk cId="3937780375" sldId="337"/>
            <ac:inkMk id="56" creationId="{DE61BA2F-223B-E86E-6A64-707EE3787A91}"/>
          </ac:inkMkLst>
        </pc:inkChg>
        <pc:inkChg chg="add mod">
          <ac:chgData name="Angela Stephanides" userId="5b81ab53-9508-45ea-96e7-b986684319a9" providerId="ADAL" clId="{97E72EA5-4714-4BAE-9CD1-755EA5BD19C8}" dt="2026-08-27T17:54:51.713" v="1290"/>
          <ac:inkMkLst>
            <pc:docMk/>
            <pc:sldMk cId="3937780375" sldId="337"/>
            <ac:inkMk id="57" creationId="{6B9DBC07-D835-C1ED-2EB1-9A0B33B94791}"/>
          </ac:inkMkLst>
        </pc:inkChg>
        <pc:inkChg chg="add mod">
          <ac:chgData name="Angela Stephanides" userId="5b81ab53-9508-45ea-96e7-b986684319a9" providerId="ADAL" clId="{97E72EA5-4714-4BAE-9CD1-755EA5BD19C8}" dt="2026-08-27T18:02:44.062" v="1494"/>
          <ac:inkMkLst>
            <pc:docMk/>
            <pc:sldMk cId="3937780375" sldId="337"/>
            <ac:inkMk id="58" creationId="{4B5C4EFD-96DC-A229-8C32-E24A88D0C919}"/>
          </ac:inkMkLst>
        </pc:inkChg>
        <pc:inkChg chg="add del">
          <ac:chgData name="Angela Stephanides" userId="5b81ab53-9508-45ea-96e7-b986684319a9" providerId="ADAL" clId="{97E72EA5-4714-4BAE-9CD1-755EA5BD19C8}" dt="2026-08-27T15:29:25.127" v="644"/>
          <ac:inkMkLst>
            <pc:docMk/>
            <pc:sldMk cId="3937780375" sldId="337"/>
            <ac:inkMk id="58" creationId="{F833D864-2101-5670-CC9D-33689D6F0D01}"/>
          </ac:inkMkLst>
        </pc:inkChg>
        <pc:inkChg chg="add del">
          <ac:chgData name="Angela Stephanides" userId="5b81ab53-9508-45ea-96e7-b986684319a9" providerId="ADAL" clId="{97E72EA5-4714-4BAE-9CD1-755EA5BD19C8}" dt="2026-08-27T15:28:59.437" v="578"/>
          <ac:inkMkLst>
            <pc:docMk/>
            <pc:sldMk cId="3937780375" sldId="337"/>
            <ac:inkMk id="59" creationId="{586C0CDD-D710-3B48-2145-6A80B373AE30}"/>
          </ac:inkMkLst>
        </pc:inkChg>
        <pc:inkChg chg="add mod">
          <ac:chgData name="Angela Stephanides" userId="5b81ab53-9508-45ea-96e7-b986684319a9" providerId="ADAL" clId="{97E72EA5-4714-4BAE-9CD1-755EA5BD19C8}" dt="2026-08-28T11:55:37.543" v="1585"/>
          <ac:inkMkLst>
            <pc:docMk/>
            <pc:sldMk cId="3937780375" sldId="337"/>
            <ac:inkMk id="59" creationId="{9150CA6E-9509-1B7F-24B2-13919B553596}"/>
          </ac:inkMkLst>
        </pc:inkChg>
        <pc:inkChg chg="add mod">
          <ac:chgData name="Angela Stephanides" userId="5b81ab53-9508-45ea-96e7-b986684319a9" providerId="ADAL" clId="{97E72EA5-4714-4BAE-9CD1-755EA5BD19C8}" dt="2026-08-27T17:54:51.713" v="1290"/>
          <ac:inkMkLst>
            <pc:docMk/>
            <pc:sldMk cId="3937780375" sldId="337"/>
            <ac:inkMk id="60" creationId="{6A9AFCB3-B78E-65CF-8A39-10D5889D4455}"/>
          </ac:inkMkLst>
        </pc:inkChg>
        <pc:inkChg chg="add del">
          <ac:chgData name="Angela Stephanides" userId="5b81ab53-9508-45ea-96e7-b986684319a9" providerId="ADAL" clId="{97E72EA5-4714-4BAE-9CD1-755EA5BD19C8}" dt="2026-08-27T15:29:25.126" v="634"/>
          <ac:inkMkLst>
            <pc:docMk/>
            <pc:sldMk cId="3937780375" sldId="337"/>
            <ac:inkMk id="60" creationId="{9982E081-60C0-8385-5C44-F87D9641E7AC}"/>
          </ac:inkMkLst>
        </pc:inkChg>
        <pc:inkChg chg="add del">
          <ac:chgData name="Angela Stephanides" userId="5b81ab53-9508-45ea-96e7-b986684319a9" providerId="ADAL" clId="{97E72EA5-4714-4BAE-9CD1-755EA5BD19C8}" dt="2026-08-27T15:29:25.124" v="621"/>
          <ac:inkMkLst>
            <pc:docMk/>
            <pc:sldMk cId="3937780375" sldId="337"/>
            <ac:inkMk id="61" creationId="{2EC87B26-380C-4AF4-11F7-DDAABB4AA2CF}"/>
          </ac:inkMkLst>
        </pc:inkChg>
        <pc:inkChg chg="add mod">
          <ac:chgData name="Angela Stephanides" userId="5b81ab53-9508-45ea-96e7-b986684319a9" providerId="ADAL" clId="{97E72EA5-4714-4BAE-9CD1-755EA5BD19C8}" dt="2026-08-28T11:55:37.543" v="1585"/>
          <ac:inkMkLst>
            <pc:docMk/>
            <pc:sldMk cId="3937780375" sldId="337"/>
            <ac:inkMk id="61" creationId="{65E87070-C710-C61C-4666-B61E415014F7}"/>
          </ac:inkMkLst>
        </pc:inkChg>
        <pc:inkChg chg="add mod">
          <ac:chgData name="Angela Stephanides" userId="5b81ab53-9508-45ea-96e7-b986684319a9" providerId="ADAL" clId="{97E72EA5-4714-4BAE-9CD1-755EA5BD19C8}" dt="2026-08-27T18:02:41.984" v="1490"/>
          <ac:inkMkLst>
            <pc:docMk/>
            <pc:sldMk cId="3937780375" sldId="337"/>
            <ac:inkMk id="62" creationId="{BA56A96E-E5D8-2FE4-F4DE-E61C72454BD0}"/>
          </ac:inkMkLst>
        </pc:inkChg>
        <pc:inkChg chg="add del">
          <ac:chgData name="Angela Stephanides" userId="5b81ab53-9508-45ea-96e7-b986684319a9" providerId="ADAL" clId="{97E72EA5-4714-4BAE-9CD1-755EA5BD19C8}" dt="2026-08-27T15:29:25.123" v="609"/>
          <ac:inkMkLst>
            <pc:docMk/>
            <pc:sldMk cId="3937780375" sldId="337"/>
            <ac:inkMk id="62" creationId="{E4F5A733-6E4E-9FF7-A59C-F0B9BB6A3F84}"/>
          </ac:inkMkLst>
        </pc:inkChg>
        <pc:inkChg chg="add mod">
          <ac:chgData name="Angela Stephanides" userId="5b81ab53-9508-45ea-96e7-b986684319a9" providerId="ADAL" clId="{97E72EA5-4714-4BAE-9CD1-755EA5BD19C8}" dt="2026-08-27T18:02:41.984" v="1490"/>
          <ac:inkMkLst>
            <pc:docMk/>
            <pc:sldMk cId="3937780375" sldId="337"/>
            <ac:inkMk id="63" creationId="{5CE6F016-9C5A-BCA9-EE54-11F7B4E59372}"/>
          </ac:inkMkLst>
        </pc:inkChg>
        <pc:inkChg chg="add del">
          <ac:chgData name="Angela Stephanides" userId="5b81ab53-9508-45ea-96e7-b986684319a9" providerId="ADAL" clId="{97E72EA5-4714-4BAE-9CD1-755EA5BD19C8}" dt="2026-08-27T15:29:25.121" v="593"/>
          <ac:inkMkLst>
            <pc:docMk/>
            <pc:sldMk cId="3937780375" sldId="337"/>
            <ac:inkMk id="63" creationId="{A9E1B98C-39E7-1D7B-CE5F-88F4EEC78D22}"/>
          </ac:inkMkLst>
        </pc:inkChg>
        <pc:inkChg chg="add del mod">
          <ac:chgData name="Angela Stephanides" userId="5b81ab53-9508-45ea-96e7-b986684319a9" providerId="ADAL" clId="{97E72EA5-4714-4BAE-9CD1-755EA5BD19C8}" dt="2026-08-27T15:29:25.124" v="616"/>
          <ac:inkMkLst>
            <pc:docMk/>
            <pc:sldMk cId="3937780375" sldId="337"/>
            <ac:inkMk id="64" creationId="{F00735EA-5FD0-061F-723C-1A470B07F3A6}"/>
          </ac:inkMkLst>
        </pc:inkChg>
        <pc:inkChg chg="add del mod">
          <ac:chgData name="Angela Stephanides" userId="5b81ab53-9508-45ea-96e7-b986684319a9" providerId="ADAL" clId="{97E72EA5-4714-4BAE-9CD1-755EA5BD19C8}" dt="2026-08-27T15:29:25.128" v="656"/>
          <ac:inkMkLst>
            <pc:docMk/>
            <pc:sldMk cId="3937780375" sldId="337"/>
            <ac:inkMk id="65" creationId="{D4FE3AF6-D843-B0FC-A84B-746CE69F6C34}"/>
          </ac:inkMkLst>
        </pc:inkChg>
        <pc:inkChg chg="add del mod">
          <ac:chgData name="Angela Stephanides" userId="5b81ab53-9508-45ea-96e7-b986684319a9" providerId="ADAL" clId="{97E72EA5-4714-4BAE-9CD1-755EA5BD19C8}" dt="2026-08-27T15:29:25.119" v="580"/>
          <ac:inkMkLst>
            <pc:docMk/>
            <pc:sldMk cId="3937780375" sldId="337"/>
            <ac:inkMk id="66" creationId="{FECBD52E-E0B1-D431-5B32-EE0B5BE0E914}"/>
          </ac:inkMkLst>
        </pc:inkChg>
        <pc:inkChg chg="add del mod">
          <ac:chgData name="Angela Stephanides" userId="5b81ab53-9508-45ea-96e7-b986684319a9" providerId="ADAL" clId="{97E72EA5-4714-4BAE-9CD1-755EA5BD19C8}" dt="2026-08-27T15:29:25.124" v="617"/>
          <ac:inkMkLst>
            <pc:docMk/>
            <pc:sldMk cId="3937780375" sldId="337"/>
            <ac:inkMk id="67" creationId="{5C125B6F-5709-710C-0682-2A35E532E193}"/>
          </ac:inkMkLst>
        </pc:inkChg>
        <pc:inkChg chg="add del mod">
          <ac:chgData name="Angela Stephanides" userId="5b81ab53-9508-45ea-96e7-b986684319a9" providerId="ADAL" clId="{97E72EA5-4714-4BAE-9CD1-755EA5BD19C8}" dt="2026-08-27T15:29:25.122" v="598"/>
          <ac:inkMkLst>
            <pc:docMk/>
            <pc:sldMk cId="3937780375" sldId="337"/>
            <ac:inkMk id="68" creationId="{20706DC2-7F77-9022-BCD9-A2BDDAEC02E4}"/>
          </ac:inkMkLst>
        </pc:inkChg>
        <pc:inkChg chg="add del mod">
          <ac:chgData name="Angela Stephanides" userId="5b81ab53-9508-45ea-96e7-b986684319a9" providerId="ADAL" clId="{97E72EA5-4714-4BAE-9CD1-755EA5BD19C8}" dt="2026-08-27T15:29:25.125" v="625"/>
          <ac:inkMkLst>
            <pc:docMk/>
            <pc:sldMk cId="3937780375" sldId="337"/>
            <ac:inkMk id="69" creationId="{C4EAA5FA-EDCA-C74C-584D-D0191BA7AD4A}"/>
          </ac:inkMkLst>
        </pc:inkChg>
        <pc:inkChg chg="add del mod">
          <ac:chgData name="Angela Stephanides" userId="5b81ab53-9508-45ea-96e7-b986684319a9" providerId="ADAL" clId="{97E72EA5-4714-4BAE-9CD1-755EA5BD19C8}" dt="2026-08-27T15:29:25.120" v="588"/>
          <ac:inkMkLst>
            <pc:docMk/>
            <pc:sldMk cId="3937780375" sldId="337"/>
            <ac:inkMk id="71" creationId="{370E5240-2A43-9640-0A8E-A6A68EDAEC4F}"/>
          </ac:inkMkLst>
        </pc:inkChg>
        <pc:inkChg chg="add del mod">
          <ac:chgData name="Angela Stephanides" userId="5b81ab53-9508-45ea-96e7-b986684319a9" providerId="ADAL" clId="{97E72EA5-4714-4BAE-9CD1-755EA5BD19C8}" dt="2026-08-27T15:29:25.125" v="629"/>
          <ac:inkMkLst>
            <pc:docMk/>
            <pc:sldMk cId="3937780375" sldId="337"/>
            <ac:inkMk id="72" creationId="{A0A3D520-84D5-9EA3-9B43-A45A6F18E168}"/>
          </ac:inkMkLst>
        </pc:inkChg>
        <pc:inkChg chg="add mod">
          <ac:chgData name="Angela Stephanides" userId="5b81ab53-9508-45ea-96e7-b986684319a9" providerId="ADAL" clId="{97E72EA5-4714-4BAE-9CD1-755EA5BD19C8}" dt="2026-08-27T12:24:22.005" v="248"/>
          <ac:inkMkLst>
            <pc:docMk/>
            <pc:sldMk cId="3937780375" sldId="337"/>
            <ac:inkMk id="73" creationId="{93A418F1-326D-8E33-1AAF-3BFAE00D4C68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83"/>
          <ac:inkMkLst>
            <pc:docMk/>
            <pc:sldMk cId="3937780375" sldId="337"/>
            <ac:inkMk id="74" creationId="{B324EFE4-413D-14AB-F1F1-9C615DEB9F51}"/>
          </ac:inkMkLst>
        </pc:inkChg>
        <pc:inkChg chg="add del mod">
          <ac:chgData name="Angela Stephanides" userId="5b81ab53-9508-45ea-96e7-b986684319a9" providerId="ADAL" clId="{97E72EA5-4714-4BAE-9CD1-755EA5BD19C8}" dt="2026-08-27T15:29:25.123" v="614"/>
          <ac:inkMkLst>
            <pc:docMk/>
            <pc:sldMk cId="3937780375" sldId="337"/>
            <ac:inkMk id="75" creationId="{5CE6875D-E675-A56E-37C1-64FEED244125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65"/>
          <ac:inkMkLst>
            <pc:docMk/>
            <pc:sldMk cId="3937780375" sldId="337"/>
            <ac:inkMk id="76" creationId="{46D4CC8D-8E8A-40BF-7FAF-210AB19CDE30}"/>
          </ac:inkMkLst>
        </pc:inkChg>
        <pc:inkChg chg="add del mod">
          <ac:chgData name="Angela Stephanides" userId="5b81ab53-9508-45ea-96e7-b986684319a9" providerId="ADAL" clId="{97E72EA5-4714-4BAE-9CD1-755EA5BD19C8}" dt="2026-08-27T15:29:25.122" v="602"/>
          <ac:inkMkLst>
            <pc:docMk/>
            <pc:sldMk cId="3937780375" sldId="337"/>
            <ac:inkMk id="77" creationId="{1F83D73B-A4C0-D3AE-8156-6EA438A63E4D}"/>
          </ac:inkMkLst>
        </pc:inkChg>
        <pc:inkChg chg="add del mod">
          <ac:chgData name="Angela Stephanides" userId="5b81ab53-9508-45ea-96e7-b986684319a9" providerId="ADAL" clId="{97E72EA5-4714-4BAE-9CD1-755EA5BD19C8}" dt="2026-08-27T15:29:25.126" v="639"/>
          <ac:inkMkLst>
            <pc:docMk/>
            <pc:sldMk cId="3937780375" sldId="337"/>
            <ac:inkMk id="78" creationId="{3B82F5E8-C862-EE62-A0D2-922A0B8943D7}"/>
          </ac:inkMkLst>
        </pc:inkChg>
        <pc:inkChg chg="add del mod">
          <ac:chgData name="Angela Stephanides" userId="5b81ab53-9508-45ea-96e7-b986684319a9" providerId="ADAL" clId="{97E72EA5-4714-4BAE-9CD1-755EA5BD19C8}" dt="2026-08-27T15:29:25.132" v="702"/>
          <ac:inkMkLst>
            <pc:docMk/>
            <pc:sldMk cId="3937780375" sldId="337"/>
            <ac:inkMk id="79" creationId="{1C71738A-823B-4661-B3C6-59212FECA814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07"/>
          <ac:inkMkLst>
            <pc:docMk/>
            <pc:sldMk cId="3937780375" sldId="337"/>
            <ac:inkMk id="80" creationId="{70A4C328-213F-A466-2700-F4D751F3D62C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47"/>
          <ac:inkMkLst>
            <pc:docMk/>
            <pc:sldMk cId="3937780375" sldId="337"/>
            <ac:inkMk id="81" creationId="{BA3AA10F-B356-5160-4C5D-80A14BE8731D}"/>
          </ac:inkMkLst>
        </pc:inkChg>
        <pc:inkChg chg="add del">
          <ac:chgData name="Angela Stephanides" userId="5b81ab53-9508-45ea-96e7-b986684319a9" providerId="ADAL" clId="{97E72EA5-4714-4BAE-9CD1-755EA5BD19C8}" dt="2026-08-27T15:41:04.446" v="957"/>
          <ac:inkMkLst>
            <pc:docMk/>
            <pc:sldMk cId="3937780375" sldId="337"/>
            <ac:inkMk id="82" creationId="{E3E084A4-31F6-6D94-56AF-3CE2E8A5D2D5}"/>
          </ac:inkMkLst>
        </pc:inkChg>
        <pc:inkChg chg="add del mod">
          <ac:chgData name="Angela Stephanides" userId="5b81ab53-9508-45ea-96e7-b986684319a9" providerId="ADAL" clId="{97E72EA5-4714-4BAE-9CD1-755EA5BD19C8}" dt="2026-08-27T15:29:25.126" v="637"/>
          <ac:inkMkLst>
            <pc:docMk/>
            <pc:sldMk cId="3937780375" sldId="337"/>
            <ac:inkMk id="83" creationId="{BE142204-832D-E252-E6F2-383981DF90A7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10"/>
          <ac:inkMkLst>
            <pc:docMk/>
            <pc:sldMk cId="3937780375" sldId="337"/>
            <ac:inkMk id="84" creationId="{4A6DB5E8-88B1-19E4-1933-8852BB585309}"/>
          </ac:inkMkLst>
        </pc:inkChg>
        <pc:inkChg chg="add del mod">
          <ac:chgData name="Angela Stephanides" userId="5b81ab53-9508-45ea-96e7-b986684319a9" providerId="ADAL" clId="{97E72EA5-4714-4BAE-9CD1-755EA5BD19C8}" dt="2026-08-27T15:29:25.128" v="653"/>
          <ac:inkMkLst>
            <pc:docMk/>
            <pc:sldMk cId="3937780375" sldId="337"/>
            <ac:inkMk id="85" creationId="{F1466B3A-C8DC-2537-2AF0-EF292B957C94}"/>
          </ac:inkMkLst>
        </pc:inkChg>
        <pc:inkChg chg="add del mod">
          <ac:chgData name="Angela Stephanides" userId="5b81ab53-9508-45ea-96e7-b986684319a9" providerId="ADAL" clId="{97E72EA5-4714-4BAE-9CD1-755EA5BD19C8}" dt="2026-08-27T15:29:25.132" v="697"/>
          <ac:inkMkLst>
            <pc:docMk/>
            <pc:sldMk cId="3937780375" sldId="337"/>
            <ac:inkMk id="86" creationId="{E35A1828-9098-DEFC-60CF-165359FCE716}"/>
          </ac:inkMkLst>
        </pc:inkChg>
        <pc:inkChg chg="add del mod">
          <ac:chgData name="Angela Stephanides" userId="5b81ab53-9508-45ea-96e7-b986684319a9" providerId="ADAL" clId="{97E72EA5-4714-4BAE-9CD1-755EA5BD19C8}" dt="2026-08-27T15:29:25.122" v="605"/>
          <ac:inkMkLst>
            <pc:docMk/>
            <pc:sldMk cId="3937780375" sldId="337"/>
            <ac:inkMk id="87" creationId="{0C49FCC8-2850-480A-A78C-765F3D878B9F}"/>
          </ac:inkMkLst>
        </pc:inkChg>
        <pc:inkChg chg="add del mod">
          <ac:chgData name="Angela Stephanides" userId="5b81ab53-9508-45ea-96e7-b986684319a9" providerId="ADAL" clId="{97E72EA5-4714-4BAE-9CD1-755EA5BD19C8}" dt="2026-08-27T15:29:25.134" v="718"/>
          <ac:inkMkLst>
            <pc:docMk/>
            <pc:sldMk cId="3937780375" sldId="337"/>
            <ac:inkMk id="88" creationId="{3322F35E-B066-2D6C-B7FD-72454F208EEE}"/>
          </ac:inkMkLst>
        </pc:inkChg>
        <pc:inkChg chg="add del">
          <ac:chgData name="Angela Stephanides" userId="5b81ab53-9508-45ea-96e7-b986684319a9" providerId="ADAL" clId="{97E72EA5-4714-4BAE-9CD1-755EA5BD19C8}" dt="2026-08-27T15:41:04.445" v="948"/>
          <ac:inkMkLst>
            <pc:docMk/>
            <pc:sldMk cId="3937780375" sldId="337"/>
            <ac:inkMk id="89" creationId="{B28EB15F-51F4-8844-B28B-B03B6F173840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67"/>
          <ac:inkMkLst>
            <pc:docMk/>
            <pc:sldMk cId="3937780375" sldId="337"/>
            <ac:inkMk id="90" creationId="{4A27BDD5-56D9-99DF-2B6C-2905C27457F7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62"/>
          <ac:inkMkLst>
            <pc:docMk/>
            <pc:sldMk cId="3937780375" sldId="337"/>
            <ac:inkMk id="91" creationId="{1927572D-2547-C4F2-2720-9FCE0F8100C8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66"/>
          <ac:inkMkLst>
            <pc:docMk/>
            <pc:sldMk cId="3937780375" sldId="337"/>
            <ac:inkMk id="92" creationId="{BB30CEAD-2A67-450D-D31D-6D2BEBA40103}"/>
          </ac:inkMkLst>
        </pc:inkChg>
        <pc:inkChg chg="add del mod">
          <ac:chgData name="Angela Stephanides" userId="5b81ab53-9508-45ea-96e7-b986684319a9" providerId="ADAL" clId="{97E72EA5-4714-4BAE-9CD1-755EA5BD19C8}" dt="2026-08-27T15:29:25.126" v="640"/>
          <ac:inkMkLst>
            <pc:docMk/>
            <pc:sldMk cId="3937780375" sldId="337"/>
            <ac:inkMk id="93" creationId="{3FF95E4C-DA44-337C-C818-0D5FFFD04131}"/>
          </ac:inkMkLst>
        </pc:inkChg>
        <pc:inkChg chg="add del mod">
          <ac:chgData name="Angela Stephanides" userId="5b81ab53-9508-45ea-96e7-b986684319a9" providerId="ADAL" clId="{97E72EA5-4714-4BAE-9CD1-755EA5BD19C8}" dt="2026-08-27T15:41:04.444" v="936"/>
          <ac:inkMkLst>
            <pc:docMk/>
            <pc:sldMk cId="3937780375" sldId="337"/>
            <ac:inkMk id="94" creationId="{D5551733-0126-C80E-CCB9-47DDD56C2EA8}"/>
          </ac:inkMkLst>
        </pc:inkChg>
        <pc:inkChg chg="add del mod">
          <ac:chgData name="Angela Stephanides" userId="5b81ab53-9508-45ea-96e7-b986684319a9" providerId="ADAL" clId="{97E72EA5-4714-4BAE-9CD1-755EA5BD19C8}" dt="2026-08-27T15:29:25.121" v="594"/>
          <ac:inkMkLst>
            <pc:docMk/>
            <pc:sldMk cId="3937780375" sldId="337"/>
            <ac:inkMk id="95" creationId="{CB6EF7AC-DD2B-D3BE-31BB-6DEEFE6BE210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68"/>
          <ac:inkMkLst>
            <pc:docMk/>
            <pc:sldMk cId="3937780375" sldId="337"/>
            <ac:inkMk id="96" creationId="{38310F44-B8F0-AB6E-AA51-92CF24C1888A}"/>
          </ac:inkMkLst>
        </pc:inkChg>
        <pc:inkChg chg="add del mod">
          <ac:chgData name="Angela Stephanides" userId="5b81ab53-9508-45ea-96e7-b986684319a9" providerId="ADAL" clId="{97E72EA5-4714-4BAE-9CD1-755EA5BD19C8}" dt="2026-08-27T15:29:25.123" v="608"/>
          <ac:inkMkLst>
            <pc:docMk/>
            <pc:sldMk cId="3937780375" sldId="337"/>
            <ac:inkMk id="97" creationId="{70D68705-3233-4DD9-6E29-1BB0DBFB066A}"/>
          </ac:inkMkLst>
        </pc:inkChg>
        <pc:inkChg chg="add del mod">
          <ac:chgData name="Angela Stephanides" userId="5b81ab53-9508-45ea-96e7-b986684319a9" providerId="ADAL" clId="{97E72EA5-4714-4BAE-9CD1-755EA5BD19C8}" dt="2026-08-27T15:29:25.125" v="624"/>
          <ac:inkMkLst>
            <pc:docMk/>
            <pc:sldMk cId="3937780375" sldId="337"/>
            <ac:inkMk id="98" creationId="{EA9664DF-484D-AE89-EFF3-30F1D7814CEE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11"/>
          <ac:inkMkLst>
            <pc:docMk/>
            <pc:sldMk cId="3937780375" sldId="337"/>
            <ac:inkMk id="99" creationId="{72CA957E-AB83-67F7-DBA7-4F3FC47856E9}"/>
          </ac:inkMkLst>
        </pc:inkChg>
        <pc:inkChg chg="add del mod">
          <ac:chgData name="Angela Stephanides" userId="5b81ab53-9508-45ea-96e7-b986684319a9" providerId="ADAL" clId="{97E72EA5-4714-4BAE-9CD1-755EA5BD19C8}" dt="2026-08-27T15:29:25.120" v="587"/>
          <ac:inkMkLst>
            <pc:docMk/>
            <pc:sldMk cId="3937780375" sldId="337"/>
            <ac:inkMk id="100" creationId="{F0EFD97A-E4FD-6B54-B4B9-F3C8A2E8709F}"/>
          </ac:inkMkLst>
        </pc:inkChg>
        <pc:inkChg chg="add del mod">
          <ac:chgData name="Angela Stephanides" userId="5b81ab53-9508-45ea-96e7-b986684319a9" providerId="ADAL" clId="{97E72EA5-4714-4BAE-9CD1-755EA5BD19C8}" dt="2026-08-27T15:41:04.445" v="949"/>
          <ac:inkMkLst>
            <pc:docMk/>
            <pc:sldMk cId="3937780375" sldId="337"/>
            <ac:inkMk id="101" creationId="{9C996E9C-B39D-3D01-046F-1B18BA818D7F}"/>
          </ac:inkMkLst>
        </pc:inkChg>
        <pc:inkChg chg="add del mod">
          <ac:chgData name="Angela Stephanides" userId="5b81ab53-9508-45ea-96e7-b986684319a9" providerId="ADAL" clId="{97E72EA5-4714-4BAE-9CD1-755EA5BD19C8}" dt="2026-08-27T15:29:25.123" v="606"/>
          <ac:inkMkLst>
            <pc:docMk/>
            <pc:sldMk cId="3937780375" sldId="337"/>
            <ac:inkMk id="103" creationId="{ACD92221-B624-1728-8763-C1FC645AA6AD}"/>
          </ac:inkMkLst>
        </pc:inkChg>
        <pc:inkChg chg="add del mod">
          <ac:chgData name="Angela Stephanides" userId="5b81ab53-9508-45ea-96e7-b986684319a9" providerId="ADAL" clId="{97E72EA5-4714-4BAE-9CD1-755EA5BD19C8}" dt="2026-08-27T15:29:25.121" v="592"/>
          <ac:inkMkLst>
            <pc:docMk/>
            <pc:sldMk cId="3937780375" sldId="337"/>
            <ac:inkMk id="104" creationId="{B32DA62B-A25C-AD99-CEF4-BDDAE790304D}"/>
          </ac:inkMkLst>
        </pc:inkChg>
        <pc:inkChg chg="add del mod">
          <ac:chgData name="Angela Stephanides" userId="5b81ab53-9508-45ea-96e7-b986684319a9" providerId="ADAL" clId="{97E72EA5-4714-4BAE-9CD1-755EA5BD19C8}" dt="2026-08-27T15:29:25.134" v="719"/>
          <ac:inkMkLst>
            <pc:docMk/>
            <pc:sldMk cId="3937780375" sldId="337"/>
            <ac:inkMk id="105" creationId="{1C3BFAE7-F10E-38E0-A0E3-A212593630C7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66"/>
          <ac:inkMkLst>
            <pc:docMk/>
            <pc:sldMk cId="3937780375" sldId="337"/>
            <ac:inkMk id="107" creationId="{CBE3F6F4-CE90-FF47-5CA0-D62FE58203A4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73"/>
          <ac:inkMkLst>
            <pc:docMk/>
            <pc:sldMk cId="3937780375" sldId="337"/>
            <ac:inkMk id="108" creationId="{DF2186CF-4A5B-044A-7BD3-82B519C6A99B}"/>
          </ac:inkMkLst>
        </pc:inkChg>
        <pc:inkChg chg="add del mod">
          <ac:chgData name="Angela Stephanides" userId="5b81ab53-9508-45ea-96e7-b986684319a9" providerId="ADAL" clId="{97E72EA5-4714-4BAE-9CD1-755EA5BD19C8}" dt="2026-08-27T15:41:04.448" v="975"/>
          <ac:inkMkLst>
            <pc:docMk/>
            <pc:sldMk cId="3937780375" sldId="337"/>
            <ac:inkMk id="109" creationId="{A8F0B085-63E1-15E6-BFBC-561BAD7F004F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16"/>
          <ac:inkMkLst>
            <pc:docMk/>
            <pc:sldMk cId="3937780375" sldId="337"/>
            <ac:inkMk id="110" creationId="{079B2344-6F4A-042F-6CD5-C09016BB5626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12"/>
          <ac:inkMkLst>
            <pc:docMk/>
            <pc:sldMk cId="3937780375" sldId="337"/>
            <ac:inkMk id="112" creationId="{423B5581-BD66-26C6-813A-D2C9A661091F}"/>
          </ac:inkMkLst>
        </pc:inkChg>
        <pc:inkChg chg="add mod">
          <ac:chgData name="Angela Stephanides" userId="5b81ab53-9508-45ea-96e7-b986684319a9" providerId="ADAL" clId="{97E72EA5-4714-4BAE-9CD1-755EA5BD19C8}" dt="2026-08-27T12:24:35.282" v="255"/>
          <ac:inkMkLst>
            <pc:docMk/>
            <pc:sldMk cId="3937780375" sldId="337"/>
            <ac:inkMk id="113" creationId="{A17F3DCE-182C-5611-8A7F-2E90FAB98950}"/>
          </ac:inkMkLst>
        </pc:inkChg>
        <pc:inkChg chg="add mod">
          <ac:chgData name="Angela Stephanides" userId="5b81ab53-9508-45ea-96e7-b986684319a9" providerId="ADAL" clId="{97E72EA5-4714-4BAE-9CD1-755EA5BD19C8}" dt="2026-08-27T12:24:35.282" v="255"/>
          <ac:inkMkLst>
            <pc:docMk/>
            <pc:sldMk cId="3937780375" sldId="337"/>
            <ac:inkMk id="114" creationId="{262CE8B2-931E-88F0-2EDE-D66B2F768871}"/>
          </ac:inkMkLst>
        </pc:inkChg>
        <pc:inkChg chg="add del mod">
          <ac:chgData name="Angela Stephanides" userId="5b81ab53-9508-45ea-96e7-b986684319a9" providerId="ADAL" clId="{97E72EA5-4714-4BAE-9CD1-755EA5BD19C8}" dt="2026-08-27T15:29:25.123" v="612"/>
          <ac:inkMkLst>
            <pc:docMk/>
            <pc:sldMk cId="3937780375" sldId="337"/>
            <ac:inkMk id="115" creationId="{979C580E-44AC-93C6-7499-ADCDF276F677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49"/>
          <ac:inkMkLst>
            <pc:docMk/>
            <pc:sldMk cId="3937780375" sldId="337"/>
            <ac:inkMk id="116" creationId="{90699922-9791-627D-B378-5FAA8AA11B2E}"/>
          </ac:inkMkLst>
        </pc:inkChg>
        <pc:inkChg chg="add">
          <ac:chgData name="Angela Stephanides" userId="5b81ab53-9508-45ea-96e7-b986684319a9" providerId="ADAL" clId="{97E72EA5-4714-4BAE-9CD1-755EA5BD19C8}" dt="2026-08-27T12:24:34.549" v="254" actId="9405"/>
          <ac:inkMkLst>
            <pc:docMk/>
            <pc:sldMk cId="3937780375" sldId="337"/>
            <ac:inkMk id="117" creationId="{9DEDFEAF-955E-E2B2-6BE1-ECFAC80F0E3E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64"/>
          <ac:inkMkLst>
            <pc:docMk/>
            <pc:sldMk cId="3937780375" sldId="337"/>
            <ac:inkMk id="118" creationId="{315C39EE-7BBA-0A26-8020-555697E93019}"/>
          </ac:inkMkLst>
        </pc:inkChg>
        <pc:inkChg chg="add del mod">
          <ac:chgData name="Angela Stephanides" userId="5b81ab53-9508-45ea-96e7-b986684319a9" providerId="ADAL" clId="{97E72EA5-4714-4BAE-9CD1-755EA5BD19C8}" dt="2026-08-27T15:29:25.132" v="698"/>
          <ac:inkMkLst>
            <pc:docMk/>
            <pc:sldMk cId="3937780375" sldId="337"/>
            <ac:inkMk id="119" creationId="{354A5FE8-55C0-00CD-13F1-4920847CC26B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06"/>
          <ac:inkMkLst>
            <pc:docMk/>
            <pc:sldMk cId="3937780375" sldId="337"/>
            <ac:inkMk id="120" creationId="{1BCB653C-7C1B-546E-991D-E43387C1A931}"/>
          </ac:inkMkLst>
        </pc:inkChg>
        <pc:inkChg chg="add del mod">
          <ac:chgData name="Angela Stephanides" userId="5b81ab53-9508-45ea-96e7-b986684319a9" providerId="ADAL" clId="{97E72EA5-4714-4BAE-9CD1-755EA5BD19C8}" dt="2026-08-27T15:29:25.132" v="696"/>
          <ac:inkMkLst>
            <pc:docMk/>
            <pc:sldMk cId="3937780375" sldId="337"/>
            <ac:inkMk id="121" creationId="{50D128BA-2CC0-7ABB-578E-C96498BD0617}"/>
          </ac:inkMkLst>
        </pc:inkChg>
        <pc:inkChg chg="add del mod">
          <ac:chgData name="Angela Stephanides" userId="5b81ab53-9508-45ea-96e7-b986684319a9" providerId="ADAL" clId="{97E72EA5-4714-4BAE-9CD1-755EA5BD19C8}" dt="2026-08-27T15:29:25.120" v="586"/>
          <ac:inkMkLst>
            <pc:docMk/>
            <pc:sldMk cId="3937780375" sldId="337"/>
            <ac:inkMk id="122" creationId="{CC1FB34E-B3E5-2DEA-30A8-449670CEE54F}"/>
          </ac:inkMkLst>
        </pc:inkChg>
        <pc:inkChg chg="add del mod">
          <ac:chgData name="Angela Stephanides" userId="5b81ab53-9508-45ea-96e7-b986684319a9" providerId="ADAL" clId="{97E72EA5-4714-4BAE-9CD1-755EA5BD19C8}" dt="2026-08-27T15:29:25.126" v="633"/>
          <ac:inkMkLst>
            <pc:docMk/>
            <pc:sldMk cId="3937780375" sldId="337"/>
            <ac:inkMk id="123" creationId="{63E53B21-5B67-C5D3-1AA7-80C0C9A811DE}"/>
          </ac:inkMkLst>
        </pc:inkChg>
        <pc:inkChg chg="add mod">
          <ac:chgData name="Angela Stephanides" userId="5b81ab53-9508-45ea-96e7-b986684319a9" providerId="ADAL" clId="{97E72EA5-4714-4BAE-9CD1-755EA5BD19C8}" dt="2026-08-27T15:29:25.124" v="619"/>
          <ac:inkMkLst>
            <pc:docMk/>
            <pc:sldMk cId="3937780375" sldId="337"/>
            <ac:inkMk id="124" creationId="{3F05725F-4C35-EE25-5A7E-BD300EA46297}"/>
          </ac:inkMkLst>
        </pc:inkChg>
        <pc:inkChg chg="add mod">
          <ac:chgData name="Angela Stephanides" userId="5b81ab53-9508-45ea-96e7-b986684319a9" providerId="ADAL" clId="{97E72EA5-4714-4BAE-9CD1-755EA5BD19C8}" dt="2026-08-27T12:30:43.438" v="278"/>
          <ac:inkMkLst>
            <pc:docMk/>
            <pc:sldMk cId="3937780375" sldId="337"/>
            <ac:inkMk id="125" creationId="{32EFB588-B74F-F167-8A49-D1B7B692D5E7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08"/>
          <ac:inkMkLst>
            <pc:docMk/>
            <pc:sldMk cId="3937780375" sldId="337"/>
            <ac:inkMk id="126" creationId="{0998409B-88BC-3071-A298-DB7147116F64}"/>
          </ac:inkMkLst>
        </pc:inkChg>
        <pc:inkChg chg="add del mod">
          <ac:chgData name="Angela Stephanides" userId="5b81ab53-9508-45ea-96e7-b986684319a9" providerId="ADAL" clId="{97E72EA5-4714-4BAE-9CD1-755EA5BD19C8}" dt="2026-08-27T15:41:04.446" v="950"/>
          <ac:inkMkLst>
            <pc:docMk/>
            <pc:sldMk cId="3937780375" sldId="337"/>
            <ac:inkMk id="127" creationId="{E3429B1D-F7DE-CBD5-8DBF-04AFB312B753}"/>
          </ac:inkMkLst>
        </pc:inkChg>
        <pc:inkChg chg="add del">
          <ac:chgData name="Angela Stephanides" userId="5b81ab53-9508-45ea-96e7-b986684319a9" providerId="ADAL" clId="{97E72EA5-4714-4BAE-9CD1-755EA5BD19C8}" dt="2026-08-27T15:41:04.444" v="935"/>
          <ac:inkMkLst>
            <pc:docMk/>
            <pc:sldMk cId="3937780375" sldId="337"/>
            <ac:inkMk id="128" creationId="{58585911-3FC9-935B-B6C8-DE5ED7C0BF4E}"/>
          </ac:inkMkLst>
        </pc:inkChg>
        <pc:inkChg chg="add mod">
          <ac:chgData name="Angela Stephanides" userId="5b81ab53-9508-45ea-96e7-b986684319a9" providerId="ADAL" clId="{97E72EA5-4714-4BAE-9CD1-755EA5BD19C8}" dt="2026-08-27T18:01:39.528" v="1418"/>
          <ac:inkMkLst>
            <pc:docMk/>
            <pc:sldMk cId="3937780375" sldId="337"/>
            <ac:inkMk id="128" creationId="{D2A29754-C68A-88FF-1A9D-54690A1F6773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88"/>
          <ac:inkMkLst>
            <pc:docMk/>
            <pc:sldMk cId="3937780375" sldId="337"/>
            <ac:inkMk id="129" creationId="{5BC83FCA-B813-1E49-EC9F-BD7D6A3E179A}"/>
          </ac:inkMkLst>
        </pc:inkChg>
        <pc:inkChg chg="add">
          <ac:chgData name="Angela Stephanides" userId="5b81ab53-9508-45ea-96e7-b986684319a9" providerId="ADAL" clId="{97E72EA5-4714-4BAE-9CD1-755EA5BD19C8}" dt="2026-08-27T17:55:06.992" v="1294" actId="9405"/>
          <ac:inkMkLst>
            <pc:docMk/>
            <pc:sldMk cId="3937780375" sldId="337"/>
            <ac:inkMk id="129" creationId="{6016610D-EAD2-0672-881A-3579EC19F2BD}"/>
          </ac:inkMkLst>
        </pc:inkChg>
        <pc:inkChg chg="add mod">
          <ac:chgData name="Angela Stephanides" userId="5b81ab53-9508-45ea-96e7-b986684319a9" providerId="ADAL" clId="{97E72EA5-4714-4BAE-9CD1-755EA5BD19C8}" dt="2026-08-27T15:29:25.124" v="619"/>
          <ac:inkMkLst>
            <pc:docMk/>
            <pc:sldMk cId="3937780375" sldId="337"/>
            <ac:inkMk id="130" creationId="{261A4C2D-58F0-6C3A-D8C7-D226BF049115}"/>
          </ac:inkMkLst>
        </pc:inkChg>
        <pc:inkChg chg="add">
          <ac:chgData name="Angela Stephanides" userId="5b81ab53-9508-45ea-96e7-b986684319a9" providerId="ADAL" clId="{97E72EA5-4714-4BAE-9CD1-755EA5BD19C8}" dt="2026-08-27T17:55:08.042" v="1295" actId="9405"/>
          <ac:inkMkLst>
            <pc:docMk/>
            <pc:sldMk cId="3937780375" sldId="337"/>
            <ac:inkMk id="130" creationId="{954F9B2B-576C-4F1B-E95A-B150153DB728}"/>
          </ac:inkMkLst>
        </pc:inkChg>
        <pc:inkChg chg="add del mod">
          <ac:chgData name="Angela Stephanides" userId="5b81ab53-9508-45ea-96e7-b986684319a9" providerId="ADAL" clId="{97E72EA5-4714-4BAE-9CD1-755EA5BD19C8}" dt="2026-08-27T15:29:25.123" v="607"/>
          <ac:inkMkLst>
            <pc:docMk/>
            <pc:sldMk cId="3937780375" sldId="337"/>
            <ac:inkMk id="131" creationId="{75C204BE-8683-1C31-67D6-81628F7BBD5D}"/>
          </ac:inkMkLst>
        </pc:inkChg>
        <pc:inkChg chg="add mod">
          <ac:chgData name="Angela Stephanides" userId="5b81ab53-9508-45ea-96e7-b986684319a9" providerId="ADAL" clId="{97E72EA5-4714-4BAE-9CD1-755EA5BD19C8}" dt="2026-08-27T17:56:08.840" v="1321"/>
          <ac:inkMkLst>
            <pc:docMk/>
            <pc:sldMk cId="3937780375" sldId="337"/>
            <ac:inkMk id="131" creationId="{DA06BCF6-A2B0-38C7-663C-EAE159646037}"/>
          </ac:inkMkLst>
        </pc:inkChg>
        <pc:inkChg chg="add mod">
          <ac:chgData name="Angela Stephanides" userId="5b81ab53-9508-45ea-96e7-b986684319a9" providerId="ADAL" clId="{97E72EA5-4714-4BAE-9CD1-755EA5BD19C8}" dt="2026-08-27T18:02:41.984" v="1490"/>
          <ac:inkMkLst>
            <pc:docMk/>
            <pc:sldMk cId="3937780375" sldId="337"/>
            <ac:inkMk id="132" creationId="{18E99716-DA55-7100-8398-B6DFCBC5AC7D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50"/>
          <ac:inkMkLst>
            <pc:docMk/>
            <pc:sldMk cId="3937780375" sldId="337"/>
            <ac:inkMk id="132" creationId="{C16865FE-5511-DA9C-F464-F140C4681CCB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90"/>
          <ac:inkMkLst>
            <pc:docMk/>
            <pc:sldMk cId="3937780375" sldId="337"/>
            <ac:inkMk id="133" creationId="{2E32C831-2384-6C0B-5822-60C905180C86}"/>
          </ac:inkMkLst>
        </pc:inkChg>
        <pc:inkChg chg="add mod">
          <ac:chgData name="Angela Stephanides" userId="5b81ab53-9508-45ea-96e7-b986684319a9" providerId="ADAL" clId="{97E72EA5-4714-4BAE-9CD1-755EA5BD19C8}" dt="2026-08-27T17:56:08.840" v="1321"/>
          <ac:inkMkLst>
            <pc:docMk/>
            <pc:sldMk cId="3937780375" sldId="337"/>
            <ac:inkMk id="133" creationId="{763F00A6-72C8-64EC-5EA2-1712C8092360}"/>
          </ac:inkMkLst>
        </pc:inkChg>
        <pc:inkChg chg="add mod">
          <ac:chgData name="Angela Stephanides" userId="5b81ab53-9508-45ea-96e7-b986684319a9" providerId="ADAL" clId="{97E72EA5-4714-4BAE-9CD1-755EA5BD19C8}" dt="2026-08-27T18:01:39.528" v="1418"/>
          <ac:inkMkLst>
            <pc:docMk/>
            <pc:sldMk cId="3937780375" sldId="337"/>
            <ac:inkMk id="134" creationId="{3DD04BF9-A01C-DC76-BA99-4C11F4C9608F}"/>
          </ac:inkMkLst>
        </pc:inkChg>
        <pc:inkChg chg="add del mod">
          <ac:chgData name="Angela Stephanides" userId="5b81ab53-9508-45ea-96e7-b986684319a9" providerId="ADAL" clId="{97E72EA5-4714-4BAE-9CD1-755EA5BD19C8}" dt="2026-08-27T15:41:04.448" v="982"/>
          <ac:inkMkLst>
            <pc:docMk/>
            <pc:sldMk cId="3937780375" sldId="337"/>
            <ac:inkMk id="134" creationId="{8D367AD4-285C-84CE-F59F-9FC1A2CC9B0D}"/>
          </ac:inkMkLst>
        </pc:inkChg>
        <pc:inkChg chg="add del mod">
          <ac:chgData name="Angela Stephanides" userId="5b81ab53-9508-45ea-96e7-b986684319a9" providerId="ADAL" clId="{97E72EA5-4714-4BAE-9CD1-755EA5BD19C8}" dt="2026-08-27T15:29:25.122" v="603"/>
          <ac:inkMkLst>
            <pc:docMk/>
            <pc:sldMk cId="3937780375" sldId="337"/>
            <ac:inkMk id="135" creationId="{3D412E20-4B77-5FFE-51AC-3DAC0517EEFD}"/>
          </ac:inkMkLst>
        </pc:inkChg>
        <pc:inkChg chg="add mod">
          <ac:chgData name="Angela Stephanides" userId="5b81ab53-9508-45ea-96e7-b986684319a9" providerId="ADAL" clId="{97E72EA5-4714-4BAE-9CD1-755EA5BD19C8}" dt="2026-08-27T17:56:08.840" v="1321"/>
          <ac:inkMkLst>
            <pc:docMk/>
            <pc:sldMk cId="3937780375" sldId="337"/>
            <ac:inkMk id="135" creationId="{A08151AA-6376-1B29-18AE-B8B2EC7E0942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42"/>
          <ac:inkMkLst>
            <pc:docMk/>
            <pc:sldMk cId="3937780375" sldId="337"/>
            <ac:inkMk id="136" creationId="{55511FE5-C16E-BCDF-55F2-0A72D72DA3AD}"/>
          </ac:inkMkLst>
        </pc:inkChg>
        <pc:inkChg chg="add mod">
          <ac:chgData name="Angela Stephanides" userId="5b81ab53-9508-45ea-96e7-b986684319a9" providerId="ADAL" clId="{97E72EA5-4714-4BAE-9CD1-755EA5BD19C8}" dt="2026-08-27T18:01:39.528" v="1418"/>
          <ac:inkMkLst>
            <pc:docMk/>
            <pc:sldMk cId="3937780375" sldId="337"/>
            <ac:inkMk id="136" creationId="{C95EF497-8713-BBC5-847B-9C1CECB39CD3}"/>
          </ac:inkMkLst>
        </pc:inkChg>
        <pc:inkChg chg="add">
          <ac:chgData name="Angela Stephanides" userId="5b81ab53-9508-45ea-96e7-b986684319a9" providerId="ADAL" clId="{97E72EA5-4714-4BAE-9CD1-755EA5BD19C8}" dt="2026-08-28T11:55:33.059" v="1576" actId="9405"/>
          <ac:inkMkLst>
            <pc:docMk/>
            <pc:sldMk cId="3937780375" sldId="337"/>
            <ac:inkMk id="137" creationId="{10949975-EBE3-ED45-E7BB-63BB4573FCA6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43"/>
          <ac:inkMkLst>
            <pc:docMk/>
            <pc:sldMk cId="3937780375" sldId="337"/>
            <ac:inkMk id="137" creationId="{CEA8EEC3-BAA3-1A9C-A05B-3CC565BD98A2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69"/>
          <ac:inkMkLst>
            <pc:docMk/>
            <pc:sldMk cId="3937780375" sldId="337"/>
            <ac:inkMk id="138" creationId="{1976EE25-505E-880A-AD58-756AD9FDD6BB}"/>
          </ac:inkMkLst>
        </pc:inkChg>
        <pc:inkChg chg="add mod">
          <ac:chgData name="Angela Stephanides" userId="5b81ab53-9508-45ea-96e7-b986684319a9" providerId="ADAL" clId="{97E72EA5-4714-4BAE-9CD1-755EA5BD19C8}" dt="2026-08-27T17:55:15.616" v="1309"/>
          <ac:inkMkLst>
            <pc:docMk/>
            <pc:sldMk cId="3937780375" sldId="337"/>
            <ac:inkMk id="138" creationId="{C199ACAC-E589-7456-A133-C5BE9C8B9FAC}"/>
          </ac:inkMkLst>
        </pc:inkChg>
        <pc:inkChg chg="add mod">
          <ac:chgData name="Angela Stephanides" userId="5b81ab53-9508-45ea-96e7-b986684319a9" providerId="ADAL" clId="{97E72EA5-4714-4BAE-9CD1-755EA5BD19C8}" dt="2026-08-27T17:55:15.616" v="1309"/>
          <ac:inkMkLst>
            <pc:docMk/>
            <pc:sldMk cId="3937780375" sldId="337"/>
            <ac:inkMk id="139" creationId="{641B5793-CCAB-2DF5-F70B-C2F22DC82C2E}"/>
          </ac:inkMkLst>
        </pc:inkChg>
        <pc:inkChg chg="add">
          <ac:chgData name="Angela Stephanides" userId="5b81ab53-9508-45ea-96e7-b986684319a9" providerId="ADAL" clId="{97E72EA5-4714-4BAE-9CD1-755EA5BD19C8}" dt="2026-08-27T12:30:40.877" v="275" actId="9405"/>
          <ac:inkMkLst>
            <pc:docMk/>
            <pc:sldMk cId="3937780375" sldId="337"/>
            <ac:inkMk id="139" creationId="{D11E328F-4363-45EC-CB9C-656662899DA0}"/>
          </ac:inkMkLst>
        </pc:inkChg>
        <pc:inkChg chg="add mod">
          <ac:chgData name="Angela Stephanides" userId="5b81ab53-9508-45ea-96e7-b986684319a9" providerId="ADAL" clId="{97E72EA5-4714-4BAE-9CD1-755EA5BD19C8}" dt="2026-08-27T18:02:37.083" v="1481"/>
          <ac:inkMkLst>
            <pc:docMk/>
            <pc:sldMk cId="3937780375" sldId="337"/>
            <ac:inkMk id="140" creationId="{1FD34E48-07C6-4B85-41FE-885656AA2157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14"/>
          <ac:inkMkLst>
            <pc:docMk/>
            <pc:sldMk cId="3937780375" sldId="337"/>
            <ac:inkMk id="140" creationId="{95A5C9D1-3C6E-141D-BFCB-E31CDE1C08C7}"/>
          </ac:inkMkLst>
        </pc:inkChg>
        <pc:inkChg chg="add mod">
          <ac:chgData name="Angela Stephanides" userId="5b81ab53-9508-45ea-96e7-b986684319a9" providerId="ADAL" clId="{97E72EA5-4714-4BAE-9CD1-755EA5BD19C8}" dt="2026-08-27T17:55:15.616" v="1309"/>
          <ac:inkMkLst>
            <pc:docMk/>
            <pc:sldMk cId="3937780375" sldId="337"/>
            <ac:inkMk id="141" creationId="{45109C3D-32B7-1807-5451-34407546A925}"/>
          </ac:inkMkLst>
        </pc:inkChg>
        <pc:inkChg chg="add mod">
          <ac:chgData name="Angela Stephanides" userId="5b81ab53-9508-45ea-96e7-b986684319a9" providerId="ADAL" clId="{97E72EA5-4714-4BAE-9CD1-755EA5BD19C8}" dt="2026-08-27T12:30:43.438" v="278"/>
          <ac:inkMkLst>
            <pc:docMk/>
            <pc:sldMk cId="3937780375" sldId="337"/>
            <ac:inkMk id="141" creationId="{C28A59E6-DEDA-8E4F-4FB2-B070148C0178}"/>
          </ac:inkMkLst>
        </pc:inkChg>
        <pc:inkChg chg="add mod">
          <ac:chgData name="Angela Stephanides" userId="5b81ab53-9508-45ea-96e7-b986684319a9" providerId="ADAL" clId="{97E72EA5-4714-4BAE-9CD1-755EA5BD19C8}" dt="2026-08-27T17:55:15.616" v="1309"/>
          <ac:inkMkLst>
            <pc:docMk/>
            <pc:sldMk cId="3937780375" sldId="337"/>
            <ac:inkMk id="142" creationId="{7809A6DA-C3F2-48DD-16D4-D202411CC144}"/>
          </ac:inkMkLst>
        </pc:inkChg>
        <pc:inkChg chg="add mod">
          <ac:chgData name="Angela Stephanides" userId="5b81ab53-9508-45ea-96e7-b986684319a9" providerId="ADAL" clId="{97E72EA5-4714-4BAE-9CD1-755EA5BD19C8}" dt="2026-08-27T17:55:15.616" v="1309"/>
          <ac:inkMkLst>
            <pc:docMk/>
            <pc:sldMk cId="3937780375" sldId="337"/>
            <ac:inkMk id="143" creationId="{3154E6B7-C394-9EFB-007E-7168DE22D492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80"/>
          <ac:inkMkLst>
            <pc:docMk/>
            <pc:sldMk cId="3937780375" sldId="337"/>
            <ac:inkMk id="143" creationId="{FD8783A6-0BAC-0ACF-31BD-283071C7C07E}"/>
          </ac:inkMkLst>
        </pc:inkChg>
        <pc:inkChg chg="add del mod">
          <ac:chgData name="Angela Stephanides" userId="5b81ab53-9508-45ea-96e7-b986684319a9" providerId="ADAL" clId="{97E72EA5-4714-4BAE-9CD1-755EA5BD19C8}" dt="2026-08-27T15:29:25.128" v="658"/>
          <ac:inkMkLst>
            <pc:docMk/>
            <pc:sldMk cId="3937780375" sldId="337"/>
            <ac:inkMk id="144" creationId="{2E4778F7-DCAA-9A43-566E-9FC6C738D58A}"/>
          </ac:inkMkLst>
        </pc:inkChg>
        <pc:inkChg chg="add mod">
          <ac:chgData name="Angela Stephanides" userId="5b81ab53-9508-45ea-96e7-b986684319a9" providerId="ADAL" clId="{97E72EA5-4714-4BAE-9CD1-755EA5BD19C8}" dt="2026-08-28T11:55:37.543" v="1585"/>
          <ac:inkMkLst>
            <pc:docMk/>
            <pc:sldMk cId="3937780375" sldId="337"/>
            <ac:inkMk id="144" creationId="{540D4C9D-25AE-2866-79A9-FCEBB474E338}"/>
          </ac:inkMkLst>
        </pc:inkChg>
        <pc:inkChg chg="add del mod">
          <ac:chgData name="Angela Stephanides" userId="5b81ab53-9508-45ea-96e7-b986684319a9" providerId="ADAL" clId="{97E72EA5-4714-4BAE-9CD1-755EA5BD19C8}" dt="2026-08-27T15:29:25.125" v="626"/>
          <ac:inkMkLst>
            <pc:docMk/>
            <pc:sldMk cId="3937780375" sldId="337"/>
            <ac:inkMk id="145" creationId="{1F608591-858F-1A49-0FF0-CD3ECEAC85A0}"/>
          </ac:inkMkLst>
        </pc:inkChg>
        <pc:inkChg chg="add">
          <ac:chgData name="Angela Stephanides" userId="5b81ab53-9508-45ea-96e7-b986684319a9" providerId="ADAL" clId="{97E72EA5-4714-4BAE-9CD1-755EA5BD19C8}" dt="2026-08-27T17:55:26.847" v="1310" actId="9405"/>
          <ac:inkMkLst>
            <pc:docMk/>
            <pc:sldMk cId="3937780375" sldId="337"/>
            <ac:inkMk id="145" creationId="{D6FFF5C5-B2E7-3928-200B-200E5D2339D8}"/>
          </ac:inkMkLst>
        </pc:inkChg>
        <pc:inkChg chg="add">
          <ac:chgData name="Angela Stephanides" userId="5b81ab53-9508-45ea-96e7-b986684319a9" providerId="ADAL" clId="{97E72EA5-4714-4BAE-9CD1-755EA5BD19C8}" dt="2026-08-28T11:55:34.182" v="1578" actId="9405"/>
          <ac:inkMkLst>
            <pc:docMk/>
            <pc:sldMk cId="3937780375" sldId="337"/>
            <ac:inkMk id="146" creationId="{2849B798-1DBD-A6C8-93CF-763F1FAE6CCC}"/>
          </ac:inkMkLst>
        </pc:inkChg>
        <pc:inkChg chg="add del">
          <ac:chgData name="Angela Stephanides" userId="5b81ab53-9508-45ea-96e7-b986684319a9" providerId="ADAL" clId="{97E72EA5-4714-4BAE-9CD1-755EA5BD19C8}" dt="2026-08-27T17:55:32.129" v="1312" actId="9405"/>
          <ac:inkMkLst>
            <pc:docMk/>
            <pc:sldMk cId="3937780375" sldId="337"/>
            <ac:inkMk id="146" creationId="{66B09496-8C7B-A7C9-AC4A-408F2EC4394E}"/>
          </ac:inkMkLst>
        </pc:inkChg>
        <pc:inkChg chg="add del mod">
          <ac:chgData name="Angela Stephanides" userId="5b81ab53-9508-45ea-96e7-b986684319a9" providerId="ADAL" clId="{97E72EA5-4714-4BAE-9CD1-755EA5BD19C8}" dt="2026-08-27T15:29:25.127" v="651"/>
          <ac:inkMkLst>
            <pc:docMk/>
            <pc:sldMk cId="3937780375" sldId="337"/>
            <ac:inkMk id="146" creationId="{86E06597-9A5B-A2FA-A3A3-BCBBCB9054FC}"/>
          </ac:inkMkLst>
        </pc:inkChg>
        <pc:inkChg chg="add">
          <ac:chgData name="Angela Stephanides" userId="5b81ab53-9508-45ea-96e7-b986684319a9" providerId="ADAL" clId="{97E72EA5-4714-4BAE-9CD1-755EA5BD19C8}" dt="2026-08-27T17:55:37.702" v="1313" actId="9405"/>
          <ac:inkMkLst>
            <pc:docMk/>
            <pc:sldMk cId="3937780375" sldId="337"/>
            <ac:inkMk id="147" creationId="{5C5F5461-3344-C8B4-580D-39DD818B6E04}"/>
          </ac:inkMkLst>
        </pc:inkChg>
        <pc:inkChg chg="add del mod">
          <ac:chgData name="Angela Stephanides" userId="5b81ab53-9508-45ea-96e7-b986684319a9" providerId="ADAL" clId="{97E72EA5-4714-4BAE-9CD1-755EA5BD19C8}" dt="2026-08-27T15:29:25.121" v="596"/>
          <ac:inkMkLst>
            <pc:docMk/>
            <pc:sldMk cId="3937780375" sldId="337"/>
            <ac:inkMk id="147" creationId="{94D865C5-DE22-E4CA-2B86-100F4B42EBE1}"/>
          </ac:inkMkLst>
        </pc:inkChg>
        <pc:inkChg chg="add">
          <ac:chgData name="Angela Stephanides" userId="5b81ab53-9508-45ea-96e7-b986684319a9" providerId="ADAL" clId="{97E72EA5-4714-4BAE-9CD1-755EA5BD19C8}" dt="2026-08-27T17:55:38.791" v="1314" actId="9405"/>
          <ac:inkMkLst>
            <pc:docMk/>
            <pc:sldMk cId="3937780375" sldId="337"/>
            <ac:inkMk id="148" creationId="{17BB4E5D-77C9-8964-3BE8-87C82E59AD23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71"/>
          <ac:inkMkLst>
            <pc:docMk/>
            <pc:sldMk cId="3937780375" sldId="337"/>
            <ac:inkMk id="148" creationId="{CB5F4BEA-9232-9660-3895-83AA7F82E271}"/>
          </ac:inkMkLst>
        </pc:inkChg>
        <pc:inkChg chg="add del">
          <ac:chgData name="Angela Stephanides" userId="5b81ab53-9508-45ea-96e7-b986684319a9" providerId="ADAL" clId="{97E72EA5-4714-4BAE-9CD1-755EA5BD19C8}" dt="2026-08-27T15:41:04.446" v="955"/>
          <ac:inkMkLst>
            <pc:docMk/>
            <pc:sldMk cId="3937780375" sldId="337"/>
            <ac:inkMk id="149" creationId="{3DE7ECFF-6646-DDCF-4BCB-3FC0785AC519}"/>
          </ac:inkMkLst>
        </pc:inkChg>
        <pc:inkChg chg="add">
          <ac:chgData name="Angela Stephanides" userId="5b81ab53-9508-45ea-96e7-b986684319a9" providerId="ADAL" clId="{97E72EA5-4714-4BAE-9CD1-755EA5BD19C8}" dt="2026-08-27T17:55:42.802" v="1315" actId="9405"/>
          <ac:inkMkLst>
            <pc:docMk/>
            <pc:sldMk cId="3937780375" sldId="337"/>
            <ac:inkMk id="149" creationId="{536FFF8B-D158-B850-D18A-04D83903B7DD}"/>
          </ac:inkMkLst>
        </pc:inkChg>
        <pc:inkChg chg="add">
          <ac:chgData name="Angela Stephanides" userId="5b81ab53-9508-45ea-96e7-b986684319a9" providerId="ADAL" clId="{97E72EA5-4714-4BAE-9CD1-755EA5BD19C8}" dt="2026-08-27T17:55:45.075" v="1316" actId="9405"/>
          <ac:inkMkLst>
            <pc:docMk/>
            <pc:sldMk cId="3937780375" sldId="337"/>
            <ac:inkMk id="150" creationId="{870F3F47-90A4-0909-BDC4-0B82CADD2A45}"/>
          </ac:inkMkLst>
        </pc:inkChg>
        <pc:inkChg chg="add del mod">
          <ac:chgData name="Angela Stephanides" userId="5b81ab53-9508-45ea-96e7-b986684319a9" providerId="ADAL" clId="{97E72EA5-4714-4BAE-9CD1-755EA5BD19C8}" dt="2026-08-27T15:29:25.132" v="704"/>
          <ac:inkMkLst>
            <pc:docMk/>
            <pc:sldMk cId="3937780375" sldId="337"/>
            <ac:inkMk id="150" creationId="{FC84B5DD-1943-2C29-430C-63378757FE1A}"/>
          </ac:inkMkLst>
        </pc:inkChg>
        <pc:inkChg chg="add">
          <ac:chgData name="Angela Stephanides" userId="5b81ab53-9508-45ea-96e7-b986684319a9" providerId="ADAL" clId="{97E72EA5-4714-4BAE-9CD1-755EA5BD19C8}" dt="2026-08-27T17:55:48.113" v="1317" actId="9405"/>
          <ac:inkMkLst>
            <pc:docMk/>
            <pc:sldMk cId="3937780375" sldId="337"/>
            <ac:inkMk id="151" creationId="{828C7A8F-507B-480E-3471-3D395F2A79B5}"/>
          </ac:inkMkLst>
        </pc:inkChg>
        <pc:inkChg chg="add del mod">
          <ac:chgData name="Angela Stephanides" userId="5b81ab53-9508-45ea-96e7-b986684319a9" providerId="ADAL" clId="{97E72EA5-4714-4BAE-9CD1-755EA5BD19C8}" dt="2026-08-27T15:29:25.120" v="582"/>
          <ac:inkMkLst>
            <pc:docMk/>
            <pc:sldMk cId="3937780375" sldId="337"/>
            <ac:inkMk id="151" creationId="{B02FBAA9-9DCA-660C-4B9F-DD4022355E33}"/>
          </ac:inkMkLst>
        </pc:inkChg>
        <pc:inkChg chg="add">
          <ac:chgData name="Angela Stephanides" userId="5b81ab53-9508-45ea-96e7-b986684319a9" providerId="ADAL" clId="{97E72EA5-4714-4BAE-9CD1-755EA5BD19C8}" dt="2026-08-27T17:55:50.016" v="1318" actId="9405"/>
          <ac:inkMkLst>
            <pc:docMk/>
            <pc:sldMk cId="3937780375" sldId="337"/>
            <ac:inkMk id="152" creationId="{51DDCF9D-712B-CABF-B1C7-26541A20926E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92"/>
          <ac:inkMkLst>
            <pc:docMk/>
            <pc:sldMk cId="3937780375" sldId="337"/>
            <ac:inkMk id="152" creationId="{921E920F-D8A4-A2F3-1A2F-BEDDA76969AE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76"/>
          <ac:inkMkLst>
            <pc:docMk/>
            <pc:sldMk cId="3937780375" sldId="337"/>
            <ac:inkMk id="153" creationId="{93CC199E-D00E-F17D-6AB6-3DEA557693A0}"/>
          </ac:inkMkLst>
        </pc:inkChg>
        <pc:inkChg chg="add">
          <ac:chgData name="Angela Stephanides" userId="5b81ab53-9508-45ea-96e7-b986684319a9" providerId="ADAL" clId="{97E72EA5-4714-4BAE-9CD1-755EA5BD19C8}" dt="2026-08-27T17:56:05.083" v="1319" actId="9405"/>
          <ac:inkMkLst>
            <pc:docMk/>
            <pc:sldMk cId="3937780375" sldId="337"/>
            <ac:inkMk id="153" creationId="{AAEEB198-79DA-A889-F245-EAC78ED89066}"/>
          </ac:inkMkLst>
        </pc:inkChg>
        <pc:inkChg chg="add mod">
          <ac:chgData name="Angela Stephanides" userId="5b81ab53-9508-45ea-96e7-b986684319a9" providerId="ADAL" clId="{97E72EA5-4714-4BAE-9CD1-755EA5BD19C8}" dt="2026-08-27T18:00:52.846" v="1343"/>
          <ac:inkMkLst>
            <pc:docMk/>
            <pc:sldMk cId="3937780375" sldId="337"/>
            <ac:inkMk id="154" creationId="{3499B082-70DA-2662-31C3-3532F53D1B5A}"/>
          </ac:inkMkLst>
        </pc:inkChg>
        <pc:inkChg chg="add mod">
          <ac:chgData name="Angela Stephanides" userId="5b81ab53-9508-45ea-96e7-b986684319a9" providerId="ADAL" clId="{97E72EA5-4714-4BAE-9CD1-755EA5BD19C8}" dt="2026-08-27T12:30:50.545" v="292"/>
          <ac:inkMkLst>
            <pc:docMk/>
            <pc:sldMk cId="3937780375" sldId="337"/>
            <ac:inkMk id="154" creationId="{5158DD9B-FD1B-18C0-C41A-A3D465136107}"/>
          </ac:inkMkLst>
        </pc:inkChg>
        <pc:inkChg chg="add">
          <ac:chgData name="Angela Stephanides" userId="5b81ab53-9508-45ea-96e7-b986684319a9" providerId="ADAL" clId="{97E72EA5-4714-4BAE-9CD1-755EA5BD19C8}" dt="2026-08-28T11:55:34.682" v="1579" actId="9405"/>
          <ac:inkMkLst>
            <pc:docMk/>
            <pc:sldMk cId="3937780375" sldId="337"/>
            <ac:inkMk id="155" creationId="{26D3BB53-4B21-4238-2F6F-7AB5C9B40B86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13"/>
          <ac:inkMkLst>
            <pc:docMk/>
            <pc:sldMk cId="3937780375" sldId="337"/>
            <ac:inkMk id="155" creationId="{323C171F-8E67-2CCC-12C2-11BC26F43906}"/>
          </ac:inkMkLst>
        </pc:inkChg>
        <pc:inkChg chg="add del mod">
          <ac:chgData name="Angela Stephanides" userId="5b81ab53-9508-45ea-96e7-b986684319a9" providerId="ADAL" clId="{97E72EA5-4714-4BAE-9CD1-755EA5BD19C8}" dt="2026-08-27T15:41:04.449" v="983"/>
          <ac:inkMkLst>
            <pc:docMk/>
            <pc:sldMk cId="3937780375" sldId="337"/>
            <ac:inkMk id="156" creationId="{570356C9-BB3E-46A2-D64C-815B7FB23B6E}"/>
          </ac:inkMkLst>
        </pc:inkChg>
        <pc:inkChg chg="add del mod">
          <ac:chgData name="Angela Stephanides" userId="5b81ab53-9508-45ea-96e7-b986684319a9" providerId="ADAL" clId="{97E72EA5-4714-4BAE-9CD1-755EA5BD19C8}" dt="2026-08-27T18:01:34.095" v="1399"/>
          <ac:inkMkLst>
            <pc:docMk/>
            <pc:sldMk cId="3937780375" sldId="337"/>
            <ac:inkMk id="156" creationId="{805A0B53-BA76-C2E8-501D-5137802EB0E2}"/>
          </ac:inkMkLst>
        </pc:inkChg>
        <pc:inkChg chg="add">
          <ac:chgData name="Angela Stephanides" userId="5b81ab53-9508-45ea-96e7-b986684319a9" providerId="ADAL" clId="{97E72EA5-4714-4BAE-9CD1-755EA5BD19C8}" dt="2026-08-28T11:55:35.211" v="1580" actId="9405"/>
          <ac:inkMkLst>
            <pc:docMk/>
            <pc:sldMk cId="3937780375" sldId="337"/>
            <ac:inkMk id="156" creationId="{D3CA00D0-515E-267A-61EB-29E09D8745A4}"/>
          </ac:inkMkLst>
        </pc:inkChg>
        <pc:inkChg chg="add mod">
          <ac:chgData name="Angela Stephanides" userId="5b81ab53-9508-45ea-96e7-b986684319a9" providerId="ADAL" clId="{97E72EA5-4714-4BAE-9CD1-755EA5BD19C8}" dt="2026-08-27T18:00:41.281" v="1339"/>
          <ac:inkMkLst>
            <pc:docMk/>
            <pc:sldMk cId="3937780375" sldId="337"/>
            <ac:inkMk id="157" creationId="{203ECEE2-7658-69FA-1F07-8B9A40517749}"/>
          </ac:inkMkLst>
        </pc:inkChg>
        <pc:inkChg chg="add del mod">
          <ac:chgData name="Angela Stephanides" userId="5b81ab53-9508-45ea-96e7-b986684319a9" providerId="ADAL" clId="{97E72EA5-4714-4BAE-9CD1-755EA5BD19C8}" dt="2026-08-27T15:29:25.126" v="632"/>
          <ac:inkMkLst>
            <pc:docMk/>
            <pc:sldMk cId="3937780375" sldId="337"/>
            <ac:inkMk id="157" creationId="{2AEC2510-175D-2543-A001-CEB280AF3048}"/>
          </ac:inkMkLst>
        </pc:inkChg>
        <pc:inkChg chg="add mod">
          <ac:chgData name="Angela Stephanides" userId="5b81ab53-9508-45ea-96e7-b986684319a9" providerId="ADAL" clId="{97E72EA5-4714-4BAE-9CD1-755EA5BD19C8}" dt="2026-08-28T11:55:37.543" v="1585"/>
          <ac:inkMkLst>
            <pc:docMk/>
            <pc:sldMk cId="3937780375" sldId="337"/>
            <ac:inkMk id="157" creationId="{7EA21B01-033F-12EE-1481-2D71C3BE7D43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78"/>
          <ac:inkMkLst>
            <pc:docMk/>
            <pc:sldMk cId="3937780375" sldId="337"/>
            <ac:inkMk id="158" creationId="{4688F937-8096-19EF-0AEB-A3A96490A02D}"/>
          </ac:inkMkLst>
        </pc:inkChg>
        <pc:inkChg chg="add mod">
          <ac:chgData name="Angela Stephanides" userId="5b81ab53-9508-45ea-96e7-b986684319a9" providerId="ADAL" clId="{97E72EA5-4714-4BAE-9CD1-755EA5BD19C8}" dt="2026-08-28T11:55:37.543" v="1585"/>
          <ac:inkMkLst>
            <pc:docMk/>
            <pc:sldMk cId="3937780375" sldId="337"/>
            <ac:inkMk id="158" creationId="{54DAB4CD-2E59-BF92-ECC6-6923BC1BFC27}"/>
          </ac:inkMkLst>
        </pc:inkChg>
        <pc:inkChg chg="add mod">
          <ac:chgData name="Angela Stephanides" userId="5b81ab53-9508-45ea-96e7-b986684319a9" providerId="ADAL" clId="{97E72EA5-4714-4BAE-9CD1-755EA5BD19C8}" dt="2026-08-27T18:00:41.281" v="1339"/>
          <ac:inkMkLst>
            <pc:docMk/>
            <pc:sldMk cId="3937780375" sldId="337"/>
            <ac:inkMk id="158" creationId="{97BC0975-31C5-2CB4-5590-7C9434C28C36}"/>
          </ac:inkMkLst>
        </pc:inkChg>
        <pc:inkChg chg="add mod">
          <ac:chgData name="Angela Stephanides" userId="5b81ab53-9508-45ea-96e7-b986684319a9" providerId="ADAL" clId="{97E72EA5-4714-4BAE-9CD1-755EA5BD19C8}" dt="2026-08-27T18:00:41.281" v="1339"/>
          <ac:inkMkLst>
            <pc:docMk/>
            <pc:sldMk cId="3937780375" sldId="337"/>
            <ac:inkMk id="159" creationId="{15C08E51-174F-88A3-2FA7-A4090852F6B4}"/>
          </ac:inkMkLst>
        </pc:inkChg>
        <pc:inkChg chg="add mod">
          <ac:chgData name="Angela Stephanides" userId="5b81ab53-9508-45ea-96e7-b986684319a9" providerId="ADAL" clId="{97E72EA5-4714-4BAE-9CD1-755EA5BD19C8}" dt="2026-08-28T11:55:37.543" v="1585"/>
          <ac:inkMkLst>
            <pc:docMk/>
            <pc:sldMk cId="3937780375" sldId="337"/>
            <ac:inkMk id="159" creationId="{4E05C1B2-8AEF-14DF-C1F4-5AC6A339F143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85"/>
          <ac:inkMkLst>
            <pc:docMk/>
            <pc:sldMk cId="3937780375" sldId="337"/>
            <ac:inkMk id="159" creationId="{773700A1-5470-C9FA-D169-F5A4AB32EEB0}"/>
          </ac:inkMkLst>
        </pc:inkChg>
        <pc:inkChg chg="add del mod">
          <ac:chgData name="Angela Stephanides" userId="5b81ab53-9508-45ea-96e7-b986684319a9" providerId="ADAL" clId="{97E72EA5-4714-4BAE-9CD1-755EA5BD19C8}" dt="2026-08-27T15:29:25.121" v="597"/>
          <ac:inkMkLst>
            <pc:docMk/>
            <pc:sldMk cId="3937780375" sldId="337"/>
            <ac:inkMk id="160" creationId="{3B4EE2F9-4BF1-B7C5-EDAF-50C0DE29E14B}"/>
          </ac:inkMkLst>
        </pc:inkChg>
        <pc:inkChg chg="add del mod">
          <ac:chgData name="Angela Stephanides" userId="5b81ab53-9508-45ea-96e7-b986684319a9" providerId="ADAL" clId="{97E72EA5-4714-4BAE-9CD1-755EA5BD19C8}" dt="2026-08-27T18:01:36.764" v="1408"/>
          <ac:inkMkLst>
            <pc:docMk/>
            <pc:sldMk cId="3937780375" sldId="337"/>
            <ac:inkMk id="160" creationId="{4B2D9F63-7C07-BEAA-63C3-2CC3D3DB49A8}"/>
          </ac:inkMkLst>
        </pc:inkChg>
        <pc:inkChg chg="add">
          <ac:chgData name="Angela Stephanides" userId="5b81ab53-9508-45ea-96e7-b986684319a9" providerId="ADAL" clId="{97E72EA5-4714-4BAE-9CD1-755EA5BD19C8}" dt="2026-08-28T11:55:36.899" v="1584" actId="9405"/>
          <ac:inkMkLst>
            <pc:docMk/>
            <pc:sldMk cId="3937780375" sldId="337"/>
            <ac:inkMk id="160" creationId="{4D5BAAAB-812B-25A5-656E-F612A3C15E57}"/>
          </ac:inkMkLst>
        </pc:inkChg>
        <pc:inkChg chg="add mod">
          <ac:chgData name="Angela Stephanides" userId="5b81ab53-9508-45ea-96e7-b986684319a9" providerId="ADAL" clId="{97E72EA5-4714-4BAE-9CD1-755EA5BD19C8}" dt="2026-08-27T18:00:41.281" v="1339"/>
          <ac:inkMkLst>
            <pc:docMk/>
            <pc:sldMk cId="3937780375" sldId="337"/>
            <ac:inkMk id="161" creationId="{42D33707-612E-E927-8A9B-43667F980850}"/>
          </ac:inkMkLst>
        </pc:inkChg>
        <pc:inkChg chg="add del mod">
          <ac:chgData name="Angela Stephanides" userId="5b81ab53-9508-45ea-96e7-b986684319a9" providerId="ADAL" clId="{97E72EA5-4714-4BAE-9CD1-755EA5BD19C8}" dt="2026-08-27T15:29:25.119" v="579"/>
          <ac:inkMkLst>
            <pc:docMk/>
            <pc:sldMk cId="3937780375" sldId="337"/>
            <ac:inkMk id="161" creationId="{56A5B385-ABCF-3A9E-B650-A89CDE57E126}"/>
          </ac:inkMkLst>
        </pc:inkChg>
        <pc:inkChg chg="add del mod">
          <ac:chgData name="Angela Stephanides" userId="5b81ab53-9508-45ea-96e7-b986684319a9" providerId="ADAL" clId="{97E72EA5-4714-4BAE-9CD1-755EA5BD19C8}" dt="2026-08-27T18:01:39.527" v="1416"/>
          <ac:inkMkLst>
            <pc:docMk/>
            <pc:sldMk cId="3937780375" sldId="337"/>
            <ac:inkMk id="162" creationId="{974D8AAC-16D6-8490-CF06-F5B149832610}"/>
          </ac:inkMkLst>
        </pc:inkChg>
        <pc:inkChg chg="add mod">
          <ac:chgData name="Angela Stephanides" userId="5b81ab53-9508-45ea-96e7-b986684319a9" providerId="ADAL" clId="{97E72EA5-4714-4BAE-9CD1-755EA5BD19C8}" dt="2026-08-27T12:31:02.572" v="305"/>
          <ac:inkMkLst>
            <pc:docMk/>
            <pc:sldMk cId="3937780375" sldId="337"/>
            <ac:inkMk id="163" creationId="{72274D94-80D9-72EA-7DDC-3A21CD668D2C}"/>
          </ac:inkMkLst>
        </pc:inkChg>
        <pc:inkChg chg="add">
          <ac:chgData name="Angela Stephanides" userId="5b81ab53-9508-45ea-96e7-b986684319a9" providerId="ADAL" clId="{97E72EA5-4714-4BAE-9CD1-755EA5BD19C8}" dt="2026-08-27T17:56:19.647" v="1329" actId="9405"/>
          <ac:inkMkLst>
            <pc:docMk/>
            <pc:sldMk cId="3937780375" sldId="337"/>
            <ac:inkMk id="163" creationId="{76C0FEF3-3FBC-6EAE-467D-5ABC418FF8ED}"/>
          </ac:inkMkLst>
        </pc:inkChg>
        <pc:inkChg chg="add">
          <ac:chgData name="Angela Stephanides" userId="5b81ab53-9508-45ea-96e7-b986684319a9" providerId="ADAL" clId="{97E72EA5-4714-4BAE-9CD1-755EA5BD19C8}" dt="2026-08-27T17:56:20.021" v="1330" actId="9405"/>
          <ac:inkMkLst>
            <pc:docMk/>
            <pc:sldMk cId="3937780375" sldId="337"/>
            <ac:inkMk id="164" creationId="{72618B75-579B-7130-6888-5D97F0153675}"/>
          </ac:inkMkLst>
        </pc:inkChg>
        <pc:inkChg chg="add del mod">
          <ac:chgData name="Angela Stephanides" userId="5b81ab53-9508-45ea-96e7-b986684319a9" providerId="ADAL" clId="{97E72EA5-4714-4BAE-9CD1-755EA5BD19C8}" dt="2026-08-27T15:29:25.134" v="717"/>
          <ac:inkMkLst>
            <pc:docMk/>
            <pc:sldMk cId="3937780375" sldId="337"/>
            <ac:inkMk id="164" creationId="{B012549E-41F4-E364-EBBF-4EE0EC8073EF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09"/>
          <ac:inkMkLst>
            <pc:docMk/>
            <pc:sldMk cId="3937780375" sldId="337"/>
            <ac:inkMk id="165" creationId="{2CCD70F5-D0B6-C186-3892-98E3EEFB8959}"/>
          </ac:inkMkLst>
        </pc:inkChg>
        <pc:inkChg chg="add">
          <ac:chgData name="Angela Stephanides" userId="5b81ab53-9508-45ea-96e7-b986684319a9" providerId="ADAL" clId="{97E72EA5-4714-4BAE-9CD1-755EA5BD19C8}" dt="2026-08-27T17:56:20.408" v="1331" actId="9405"/>
          <ac:inkMkLst>
            <pc:docMk/>
            <pc:sldMk cId="3937780375" sldId="337"/>
            <ac:inkMk id="165" creationId="{D7006354-40DB-0A5A-F017-025766258BB8}"/>
          </ac:inkMkLst>
        </pc:inkChg>
        <pc:inkChg chg="add del mod">
          <ac:chgData name="Angela Stephanides" userId="5b81ab53-9508-45ea-96e7-b986684319a9" providerId="ADAL" clId="{97E72EA5-4714-4BAE-9CD1-755EA5BD19C8}" dt="2026-08-27T18:01:37.491" v="1411"/>
          <ac:inkMkLst>
            <pc:docMk/>
            <pc:sldMk cId="3937780375" sldId="337"/>
            <ac:inkMk id="166" creationId="{948BBB08-A36B-8AEC-530A-CC2E7E0E8D04}"/>
          </ac:inkMkLst>
        </pc:inkChg>
        <pc:inkChg chg="add mod">
          <ac:chgData name="Angela Stephanides" userId="5b81ab53-9508-45ea-96e7-b986684319a9" providerId="ADAL" clId="{97E72EA5-4714-4BAE-9CD1-755EA5BD19C8}" dt="2026-08-27T12:31:02.572" v="305"/>
          <ac:inkMkLst>
            <pc:docMk/>
            <pc:sldMk cId="3937780375" sldId="337"/>
            <ac:inkMk id="166" creationId="{C534B7A5-1A5F-38D9-92F4-73AAD149C2FF}"/>
          </ac:inkMkLst>
        </pc:inkChg>
        <pc:inkChg chg="add del mod">
          <ac:chgData name="Angela Stephanides" userId="5b81ab53-9508-45ea-96e7-b986684319a9" providerId="ADAL" clId="{97E72EA5-4714-4BAE-9CD1-755EA5BD19C8}" dt="2026-08-27T18:01:37.490" v="1410"/>
          <ac:inkMkLst>
            <pc:docMk/>
            <pc:sldMk cId="3937780375" sldId="337"/>
            <ac:inkMk id="167" creationId="{2492EC7F-88AC-9A1B-16CA-E60A3FC01C5F}"/>
          </ac:inkMkLst>
        </pc:inkChg>
        <pc:inkChg chg="add del mod">
          <ac:chgData name="Angela Stephanides" userId="5b81ab53-9508-45ea-96e7-b986684319a9" providerId="ADAL" clId="{97E72EA5-4714-4BAE-9CD1-755EA5BD19C8}" dt="2026-08-27T15:29:25.122" v="604"/>
          <ac:inkMkLst>
            <pc:docMk/>
            <pc:sldMk cId="3937780375" sldId="337"/>
            <ac:inkMk id="167" creationId="{64230263-5BD9-7703-5E4C-BFBAF50C08A8}"/>
          </ac:inkMkLst>
        </pc:inkChg>
        <pc:inkChg chg="add del mod">
          <ac:chgData name="Angela Stephanides" userId="5b81ab53-9508-45ea-96e7-b986684319a9" providerId="ADAL" clId="{97E72EA5-4714-4BAE-9CD1-755EA5BD19C8}" dt="2026-08-27T15:29:25.129" v="663"/>
          <ac:inkMkLst>
            <pc:docMk/>
            <pc:sldMk cId="3937780375" sldId="337"/>
            <ac:inkMk id="168" creationId="{62A65F64-0AA3-19FE-A95F-A6533EBDA3A2}"/>
          </ac:inkMkLst>
        </pc:inkChg>
        <pc:inkChg chg="add">
          <ac:chgData name="Angela Stephanides" userId="5b81ab53-9508-45ea-96e7-b986684319a9" providerId="ADAL" clId="{97E72EA5-4714-4BAE-9CD1-755EA5BD19C8}" dt="2026-08-27T17:56:21.501" v="1334" actId="9405"/>
          <ac:inkMkLst>
            <pc:docMk/>
            <pc:sldMk cId="3937780375" sldId="337"/>
            <ac:inkMk id="168" creationId="{D4AF6819-9CA1-78A4-FFF7-FD941C7B530C}"/>
          </ac:inkMkLst>
        </pc:inkChg>
        <pc:inkChg chg="add del mod">
          <ac:chgData name="Angela Stephanides" userId="5b81ab53-9508-45ea-96e7-b986684319a9" providerId="ADAL" clId="{97E72EA5-4714-4BAE-9CD1-755EA5BD19C8}" dt="2026-08-27T15:41:04.445" v="947"/>
          <ac:inkMkLst>
            <pc:docMk/>
            <pc:sldMk cId="3937780375" sldId="337"/>
            <ac:inkMk id="169" creationId="{64BED4B4-DFB2-FA76-3A2A-BF28A301CB52}"/>
          </ac:inkMkLst>
        </pc:inkChg>
        <pc:inkChg chg="add del mod">
          <ac:chgData name="Angela Stephanides" userId="5b81ab53-9508-45ea-96e7-b986684319a9" providerId="ADAL" clId="{97E72EA5-4714-4BAE-9CD1-755EA5BD19C8}" dt="2026-08-27T18:01:37.734" v="1414"/>
          <ac:inkMkLst>
            <pc:docMk/>
            <pc:sldMk cId="3937780375" sldId="337"/>
            <ac:inkMk id="169" creationId="{E48E11ED-E88E-8A3E-8269-EB5CA6257ACF}"/>
          </ac:inkMkLst>
        </pc:inkChg>
        <pc:inkChg chg="add">
          <ac:chgData name="Angela Stephanides" userId="5b81ab53-9508-45ea-96e7-b986684319a9" providerId="ADAL" clId="{97E72EA5-4714-4BAE-9CD1-755EA5BD19C8}" dt="2026-08-27T12:31:04.499" v="306" actId="9405"/>
          <ac:inkMkLst>
            <pc:docMk/>
            <pc:sldMk cId="3937780375" sldId="337"/>
            <ac:inkMk id="170" creationId="{58209239-A081-5711-198E-B0482CABD5E7}"/>
          </ac:inkMkLst>
        </pc:inkChg>
        <pc:inkChg chg="add del mod">
          <ac:chgData name="Angela Stephanides" userId="5b81ab53-9508-45ea-96e7-b986684319a9" providerId="ADAL" clId="{97E72EA5-4714-4BAE-9CD1-755EA5BD19C8}" dt="2026-08-27T15:29:25.131" v="694"/>
          <ac:inkMkLst>
            <pc:docMk/>
            <pc:sldMk cId="3937780375" sldId="337"/>
            <ac:inkMk id="171" creationId="{F8816DCF-8427-CC0C-4CE6-945EDCFF535A}"/>
          </ac:inkMkLst>
        </pc:inkChg>
        <pc:inkChg chg="add del mod">
          <ac:chgData name="Angela Stephanides" userId="5b81ab53-9508-45ea-96e7-b986684319a9" providerId="ADAL" clId="{97E72EA5-4714-4BAE-9CD1-755EA5BD19C8}" dt="2026-08-27T18:01:39.527" v="1417"/>
          <ac:inkMkLst>
            <pc:docMk/>
            <pc:sldMk cId="3937780375" sldId="337"/>
            <ac:inkMk id="172" creationId="{04E230AA-EC7B-725C-2F39-9AB4C072A7F4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79"/>
          <ac:inkMkLst>
            <pc:docMk/>
            <pc:sldMk cId="3937780375" sldId="337"/>
            <ac:inkMk id="172" creationId="{52AFCF1D-D3AC-49DC-2B7F-8CEA1ECC38C0}"/>
          </ac:inkMkLst>
        </pc:inkChg>
        <pc:inkChg chg="add">
          <ac:chgData name="Angela Stephanides" userId="5b81ab53-9508-45ea-96e7-b986684319a9" providerId="ADAL" clId="{97E72EA5-4714-4BAE-9CD1-755EA5BD19C8}" dt="2026-08-27T18:00:40.685" v="1338" actId="9405"/>
          <ac:inkMkLst>
            <pc:docMk/>
            <pc:sldMk cId="3937780375" sldId="337"/>
            <ac:inkMk id="173" creationId="{08AD794D-BAFD-5751-2357-25F807D6343F}"/>
          </ac:inkMkLst>
        </pc:inkChg>
        <pc:inkChg chg="add del mod">
          <ac:chgData name="Angela Stephanides" userId="5b81ab53-9508-45ea-96e7-b986684319a9" providerId="ADAL" clId="{97E72EA5-4714-4BAE-9CD1-755EA5BD19C8}" dt="2026-08-27T15:29:25.128" v="657"/>
          <ac:inkMkLst>
            <pc:docMk/>
            <pc:sldMk cId="3937780375" sldId="337"/>
            <ac:inkMk id="173" creationId="{AA482A6E-2198-D103-3A5A-3A6D0305EB50}"/>
          </ac:inkMkLst>
        </pc:inkChg>
        <pc:inkChg chg="add mod">
          <ac:chgData name="Angela Stephanides" userId="5b81ab53-9508-45ea-96e7-b986684319a9" providerId="ADAL" clId="{97E72EA5-4714-4BAE-9CD1-755EA5BD19C8}" dt="2026-08-27T12:31:15.774" v="324"/>
          <ac:inkMkLst>
            <pc:docMk/>
            <pc:sldMk cId="3937780375" sldId="337"/>
            <ac:inkMk id="174" creationId="{443D5F54-B0EE-50B6-37A2-520C1DD4E95E}"/>
          </ac:inkMkLst>
        </pc:inkChg>
        <pc:inkChg chg="add del mod">
          <ac:chgData name="Angela Stephanides" userId="5b81ab53-9508-45ea-96e7-b986684319a9" providerId="ADAL" clId="{97E72EA5-4714-4BAE-9CD1-755EA5BD19C8}" dt="2026-08-27T18:01:39.528" v="1418"/>
          <ac:inkMkLst>
            <pc:docMk/>
            <pc:sldMk cId="3937780375" sldId="337"/>
            <ac:inkMk id="175" creationId="{0CFDA189-A0E4-FECA-C249-B850990D967C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74"/>
          <ac:inkMkLst>
            <pc:docMk/>
            <pc:sldMk cId="3937780375" sldId="337"/>
            <ac:inkMk id="175" creationId="{B79B618C-A031-1813-372B-DEC7DF5E1CC6}"/>
          </ac:inkMkLst>
        </pc:inkChg>
        <pc:inkChg chg="add">
          <ac:chgData name="Angela Stephanides" userId="5b81ab53-9508-45ea-96e7-b986684319a9" providerId="ADAL" clId="{97E72EA5-4714-4BAE-9CD1-755EA5BD19C8}" dt="2026-08-27T18:00:50.655" v="1341" actId="9405"/>
          <ac:inkMkLst>
            <pc:docMk/>
            <pc:sldMk cId="3937780375" sldId="337"/>
            <ac:inkMk id="176" creationId="{BD4BC34D-79BF-B520-9D23-53EDA0D33BDD}"/>
          </ac:inkMkLst>
        </pc:inkChg>
        <pc:inkChg chg="add">
          <ac:chgData name="Angela Stephanides" userId="5b81ab53-9508-45ea-96e7-b986684319a9" providerId="ADAL" clId="{97E72EA5-4714-4BAE-9CD1-755EA5BD19C8}" dt="2026-08-27T12:31:07.578" v="312" actId="9405"/>
          <ac:inkMkLst>
            <pc:docMk/>
            <pc:sldMk cId="3937780375" sldId="337"/>
            <ac:inkMk id="176" creationId="{C7211A6A-D4B7-EF5F-C9B2-0076DD8424A1}"/>
          </ac:inkMkLst>
        </pc:inkChg>
        <pc:inkChg chg="add del mod">
          <ac:chgData name="Angela Stephanides" userId="5b81ab53-9508-45ea-96e7-b986684319a9" providerId="ADAL" clId="{97E72EA5-4714-4BAE-9CD1-755EA5BD19C8}" dt="2026-08-27T12:31:15.774" v="321"/>
          <ac:inkMkLst>
            <pc:docMk/>
            <pc:sldMk cId="3937780375" sldId="337"/>
            <ac:inkMk id="177" creationId="{BAD7BA0E-7705-0713-F7D8-75FF7B9E24CE}"/>
          </ac:inkMkLst>
        </pc:inkChg>
        <pc:inkChg chg="add mod">
          <ac:chgData name="Angela Stephanides" userId="5b81ab53-9508-45ea-96e7-b986684319a9" providerId="ADAL" clId="{97E72EA5-4714-4BAE-9CD1-755EA5BD19C8}" dt="2026-08-27T18:02:37.083" v="1481"/>
          <ac:inkMkLst>
            <pc:docMk/>
            <pc:sldMk cId="3937780375" sldId="337"/>
            <ac:inkMk id="177" creationId="{F7C5CCF5-3DF0-3FBB-C4F9-11122329128E}"/>
          </ac:inkMkLst>
        </pc:inkChg>
        <pc:inkChg chg="add del mod">
          <ac:chgData name="Angela Stephanides" userId="5b81ab53-9508-45ea-96e7-b986684319a9" providerId="ADAL" clId="{97E72EA5-4714-4BAE-9CD1-755EA5BD19C8}" dt="2026-08-27T15:29:25.133" v="715"/>
          <ac:inkMkLst>
            <pc:docMk/>
            <pc:sldMk cId="3937780375" sldId="337"/>
            <ac:inkMk id="178" creationId="{06E9C8F9-7F7A-DF50-D3A8-CCA4A2FF52A9}"/>
          </ac:inkMkLst>
        </pc:inkChg>
        <pc:inkChg chg="add">
          <ac:chgData name="Angela Stephanides" userId="5b81ab53-9508-45ea-96e7-b986684319a9" providerId="ADAL" clId="{97E72EA5-4714-4BAE-9CD1-755EA5BD19C8}" dt="2026-08-27T18:00:52.851" v="1344" actId="9405"/>
          <ac:inkMkLst>
            <pc:docMk/>
            <pc:sldMk cId="3937780375" sldId="337"/>
            <ac:inkMk id="179" creationId="{7AC878EB-BA2E-BE32-D22B-F529B5A80D74}"/>
          </ac:inkMkLst>
        </pc:inkChg>
        <pc:inkChg chg="add del mod">
          <ac:chgData name="Angela Stephanides" userId="5b81ab53-9508-45ea-96e7-b986684319a9" providerId="ADAL" clId="{97E72EA5-4714-4BAE-9CD1-755EA5BD19C8}" dt="2026-08-27T15:29:25.126" v="635"/>
          <ac:inkMkLst>
            <pc:docMk/>
            <pc:sldMk cId="3937780375" sldId="337"/>
            <ac:inkMk id="179" creationId="{C95CC9D8-E0F8-5AF2-6A76-EF2EC76F12EC}"/>
          </ac:inkMkLst>
        </pc:inkChg>
        <pc:inkChg chg="add mod">
          <ac:chgData name="Angela Stephanides" userId="5b81ab53-9508-45ea-96e7-b986684319a9" providerId="ADAL" clId="{97E72EA5-4714-4BAE-9CD1-755EA5BD19C8}" dt="2026-08-27T12:31:15.774" v="324"/>
          <ac:inkMkLst>
            <pc:docMk/>
            <pc:sldMk cId="3937780375" sldId="337"/>
            <ac:inkMk id="180" creationId="{1D58D8D8-AD67-0F7D-3B75-7D4468524733}"/>
          </ac:inkMkLst>
        </pc:inkChg>
        <pc:inkChg chg="add mod">
          <ac:chgData name="Angela Stephanides" userId="5b81ab53-9508-45ea-96e7-b986684319a9" providerId="ADAL" clId="{97E72EA5-4714-4BAE-9CD1-755EA5BD19C8}" dt="2026-08-27T18:01:14.410" v="1373"/>
          <ac:inkMkLst>
            <pc:docMk/>
            <pc:sldMk cId="3937780375" sldId="337"/>
            <ac:inkMk id="181" creationId="{3CB6C8A0-E401-CFF7-CF1F-3FC2E5980E31}"/>
          </ac:inkMkLst>
        </pc:inkChg>
        <pc:inkChg chg="add">
          <ac:chgData name="Angela Stephanides" userId="5b81ab53-9508-45ea-96e7-b986684319a9" providerId="ADAL" clId="{97E72EA5-4714-4BAE-9CD1-755EA5BD19C8}" dt="2026-08-27T15:32:17.049" v="746" actId="9405"/>
          <ac:inkMkLst>
            <pc:docMk/>
            <pc:sldMk cId="3937780375" sldId="337"/>
            <ac:inkMk id="182" creationId="{1ECEDA5C-C832-B5BC-F29E-D005405C3C3E}"/>
          </ac:inkMkLst>
        </pc:inkChg>
        <pc:inkChg chg="add">
          <ac:chgData name="Angela Stephanides" userId="5b81ab53-9508-45ea-96e7-b986684319a9" providerId="ADAL" clId="{97E72EA5-4714-4BAE-9CD1-755EA5BD19C8}" dt="2026-08-27T12:31:12.553" v="318" actId="9405"/>
          <ac:inkMkLst>
            <pc:docMk/>
            <pc:sldMk cId="3937780375" sldId="337"/>
            <ac:inkMk id="182" creationId="{4A52A0B6-0BE5-A7DA-A4D4-97FF5F923A6A}"/>
          </ac:inkMkLst>
        </pc:inkChg>
        <pc:inkChg chg="add del">
          <ac:chgData name="Angela Stephanides" userId="5b81ab53-9508-45ea-96e7-b986684319a9" providerId="ADAL" clId="{97E72EA5-4714-4BAE-9CD1-755EA5BD19C8}" dt="2026-08-27T15:41:04.446" v="951"/>
          <ac:inkMkLst>
            <pc:docMk/>
            <pc:sldMk cId="3937780375" sldId="337"/>
            <ac:inkMk id="183" creationId="{3388A226-9205-F108-8684-2E1E81B3DA51}"/>
          </ac:inkMkLst>
        </pc:inkChg>
        <pc:inkChg chg="add">
          <ac:chgData name="Angela Stephanides" userId="5b81ab53-9508-45ea-96e7-b986684319a9" providerId="ADAL" clId="{97E72EA5-4714-4BAE-9CD1-755EA5BD19C8}" dt="2026-08-27T12:31:12.962" v="319" actId="9405"/>
          <ac:inkMkLst>
            <pc:docMk/>
            <pc:sldMk cId="3937780375" sldId="337"/>
            <ac:inkMk id="183" creationId="{D50C0F4F-6D81-E4C8-FAD1-2853F35CC059}"/>
          </ac:inkMkLst>
        </pc:inkChg>
        <pc:inkChg chg="add mod">
          <ac:chgData name="Angela Stephanides" userId="5b81ab53-9508-45ea-96e7-b986684319a9" providerId="ADAL" clId="{97E72EA5-4714-4BAE-9CD1-755EA5BD19C8}" dt="2026-08-27T18:01:09.138" v="1366"/>
          <ac:inkMkLst>
            <pc:docMk/>
            <pc:sldMk cId="3937780375" sldId="337"/>
            <ac:inkMk id="183" creationId="{DBCBCC2F-04A2-E675-C5D1-D157FDB3202E}"/>
          </ac:inkMkLst>
        </pc:inkChg>
        <pc:inkChg chg="add mod">
          <ac:chgData name="Angela Stephanides" userId="5b81ab53-9508-45ea-96e7-b986684319a9" providerId="ADAL" clId="{97E72EA5-4714-4BAE-9CD1-755EA5BD19C8}" dt="2026-08-27T18:01:23.463" v="1389"/>
          <ac:inkMkLst>
            <pc:docMk/>
            <pc:sldMk cId="3937780375" sldId="337"/>
            <ac:inkMk id="184" creationId="{1A811987-087A-9289-9F61-1C01CE97B276}"/>
          </ac:inkMkLst>
        </pc:inkChg>
        <pc:inkChg chg="add del">
          <ac:chgData name="Angela Stephanides" userId="5b81ab53-9508-45ea-96e7-b986684319a9" providerId="ADAL" clId="{97E72EA5-4714-4BAE-9CD1-755EA5BD19C8}" dt="2026-08-27T15:41:04.444" v="933"/>
          <ac:inkMkLst>
            <pc:docMk/>
            <pc:sldMk cId="3937780375" sldId="337"/>
            <ac:inkMk id="184" creationId="{BBFAE182-25F4-BEDD-5016-0EAAAAB94FB4}"/>
          </ac:inkMkLst>
        </pc:inkChg>
        <pc:inkChg chg="add del mod">
          <ac:chgData name="Angela Stephanides" userId="5b81ab53-9508-45ea-96e7-b986684319a9" providerId="ADAL" clId="{97E72EA5-4714-4BAE-9CD1-755EA5BD19C8}" dt="2026-08-27T15:29:25.126" v="638"/>
          <ac:inkMkLst>
            <pc:docMk/>
            <pc:sldMk cId="3937780375" sldId="337"/>
            <ac:inkMk id="185" creationId="{653AE35D-0D3A-6489-F11A-2383C5393E79}"/>
          </ac:inkMkLst>
        </pc:inkChg>
        <pc:inkChg chg="add mod">
          <ac:chgData name="Angela Stephanides" userId="5b81ab53-9508-45ea-96e7-b986684319a9" providerId="ADAL" clId="{97E72EA5-4714-4BAE-9CD1-755EA5BD19C8}" dt="2026-08-27T18:01:28.363" v="1397"/>
          <ac:inkMkLst>
            <pc:docMk/>
            <pc:sldMk cId="3937780375" sldId="337"/>
            <ac:inkMk id="186" creationId="{ED1B1C48-4343-AB04-1A6F-CDD219AC5DA2}"/>
          </ac:inkMkLst>
        </pc:inkChg>
        <pc:inkChg chg="add del mod">
          <ac:chgData name="Angela Stephanides" userId="5b81ab53-9508-45ea-96e7-b986684319a9" providerId="ADAL" clId="{97E72EA5-4714-4BAE-9CD1-755EA5BD19C8}" dt="2026-08-27T15:29:25.132" v="701"/>
          <ac:inkMkLst>
            <pc:docMk/>
            <pc:sldMk cId="3937780375" sldId="337"/>
            <ac:inkMk id="186" creationId="{FE0A11AA-02A9-EB28-DC1C-EC8CB4ED75E3}"/>
          </ac:inkMkLst>
        </pc:inkChg>
        <pc:inkChg chg="add mod">
          <ac:chgData name="Angela Stephanides" userId="5b81ab53-9508-45ea-96e7-b986684319a9" providerId="ADAL" clId="{97E72EA5-4714-4BAE-9CD1-755EA5BD19C8}" dt="2026-08-27T18:01:09.138" v="1366"/>
          <ac:inkMkLst>
            <pc:docMk/>
            <pc:sldMk cId="3937780375" sldId="337"/>
            <ac:inkMk id="187" creationId="{68D36506-6507-0707-2236-0017B9FFF7FF}"/>
          </ac:inkMkLst>
        </pc:inkChg>
        <pc:inkChg chg="add mod">
          <ac:chgData name="Angela Stephanides" userId="5b81ab53-9508-45ea-96e7-b986684319a9" providerId="ADAL" clId="{97E72EA5-4714-4BAE-9CD1-755EA5BD19C8}" dt="2026-08-27T12:31:24.713" v="332"/>
          <ac:inkMkLst>
            <pc:docMk/>
            <pc:sldMk cId="3937780375" sldId="337"/>
            <ac:inkMk id="187" creationId="{F23C7CA5-69D1-6614-18F4-C306DE1BBC4B}"/>
          </ac:inkMkLst>
        </pc:inkChg>
        <pc:inkChg chg="add mod">
          <ac:chgData name="Angela Stephanides" userId="5b81ab53-9508-45ea-96e7-b986684319a9" providerId="ADAL" clId="{97E72EA5-4714-4BAE-9CD1-755EA5BD19C8}" dt="2026-08-27T18:01:28.363" v="1397"/>
          <ac:inkMkLst>
            <pc:docMk/>
            <pc:sldMk cId="3937780375" sldId="337"/>
            <ac:inkMk id="188" creationId="{D08ED8B1-7E04-8FDE-945A-0F3F73804F63}"/>
          </ac:inkMkLst>
        </pc:inkChg>
        <pc:inkChg chg="add">
          <ac:chgData name="Angela Stephanides" userId="5b81ab53-9508-45ea-96e7-b986684319a9" providerId="ADAL" clId="{97E72EA5-4714-4BAE-9CD1-755EA5BD19C8}" dt="2026-08-27T12:31:21.994" v="328" actId="9405"/>
          <ac:inkMkLst>
            <pc:docMk/>
            <pc:sldMk cId="3937780375" sldId="337"/>
            <ac:inkMk id="188" creationId="{FC16A6C9-2F73-BFFB-E69E-A5B5278A32A5}"/>
          </ac:inkMkLst>
        </pc:inkChg>
        <pc:inkChg chg="add del mod">
          <ac:chgData name="Angela Stephanides" userId="5b81ab53-9508-45ea-96e7-b986684319a9" providerId="ADAL" clId="{97E72EA5-4714-4BAE-9CD1-755EA5BD19C8}" dt="2026-08-27T15:29:25.121" v="595"/>
          <ac:inkMkLst>
            <pc:docMk/>
            <pc:sldMk cId="3937780375" sldId="337"/>
            <ac:inkMk id="189" creationId="{CA609B21-2FB3-F32D-9982-9F4C2CD87E3D}"/>
          </ac:inkMkLst>
        </pc:inkChg>
        <pc:inkChg chg="add mod">
          <ac:chgData name="Angela Stephanides" userId="5b81ab53-9508-45ea-96e7-b986684319a9" providerId="ADAL" clId="{97E72EA5-4714-4BAE-9CD1-755EA5BD19C8}" dt="2026-08-27T18:00:58.569" v="1355"/>
          <ac:inkMkLst>
            <pc:docMk/>
            <pc:sldMk cId="3937780375" sldId="337"/>
            <ac:inkMk id="189" creationId="{D240D2B9-5BF0-63BC-80E2-A321B714C794}"/>
          </ac:inkMkLst>
        </pc:inkChg>
        <pc:inkChg chg="add mod">
          <ac:chgData name="Angela Stephanides" userId="5b81ab53-9508-45ea-96e7-b986684319a9" providerId="ADAL" clId="{97E72EA5-4714-4BAE-9CD1-755EA5BD19C8}" dt="2026-08-27T18:00:58.569" v="1355"/>
          <ac:inkMkLst>
            <pc:docMk/>
            <pc:sldMk cId="3937780375" sldId="337"/>
            <ac:inkMk id="190" creationId="{C0F9D22B-8675-FA73-7E9E-7524093BD12D}"/>
          </ac:inkMkLst>
        </pc:inkChg>
        <pc:inkChg chg="add del mod">
          <ac:chgData name="Angela Stephanides" userId="5b81ab53-9508-45ea-96e7-b986684319a9" providerId="ADAL" clId="{97E72EA5-4714-4BAE-9CD1-755EA5BD19C8}" dt="2026-08-27T15:29:25.130" v="677"/>
          <ac:inkMkLst>
            <pc:docMk/>
            <pc:sldMk cId="3937780375" sldId="337"/>
            <ac:inkMk id="190" creationId="{ED15A8CE-CACB-AE3F-31A3-B0195998B14D}"/>
          </ac:inkMkLst>
        </pc:inkChg>
        <pc:inkChg chg="add del mod">
          <ac:chgData name="Angela Stephanides" userId="5b81ab53-9508-45ea-96e7-b986684319a9" providerId="ADAL" clId="{97E72EA5-4714-4BAE-9CD1-755EA5BD19C8}" dt="2026-08-27T15:29:25.134" v="720"/>
          <ac:inkMkLst>
            <pc:docMk/>
            <pc:sldMk cId="3937780375" sldId="337"/>
            <ac:inkMk id="191" creationId="{760E4AB7-B314-3B40-7092-55BE08C9A44A}"/>
          </ac:inkMkLst>
        </pc:inkChg>
        <pc:inkChg chg="add mod">
          <ac:chgData name="Angela Stephanides" userId="5b81ab53-9508-45ea-96e7-b986684319a9" providerId="ADAL" clId="{97E72EA5-4714-4BAE-9CD1-755EA5BD19C8}" dt="2026-08-27T18:01:04.376" v="1360"/>
          <ac:inkMkLst>
            <pc:docMk/>
            <pc:sldMk cId="3937780375" sldId="337"/>
            <ac:inkMk id="192" creationId="{024DC271-AA09-7222-C54E-CAD9C40A99A8}"/>
          </ac:inkMkLst>
        </pc:inkChg>
        <pc:inkChg chg="add del">
          <ac:chgData name="Angela Stephanides" userId="5b81ab53-9508-45ea-96e7-b986684319a9" providerId="ADAL" clId="{97E72EA5-4714-4BAE-9CD1-755EA5BD19C8}" dt="2026-08-27T15:41:04.447" v="961"/>
          <ac:inkMkLst>
            <pc:docMk/>
            <pc:sldMk cId="3937780375" sldId="337"/>
            <ac:inkMk id="193" creationId="{2BE16728-17D6-5EBE-47E5-B17BC547A2BC}"/>
          </ac:inkMkLst>
        </pc:inkChg>
        <pc:inkChg chg="add mod">
          <ac:chgData name="Angela Stephanides" userId="5b81ab53-9508-45ea-96e7-b986684319a9" providerId="ADAL" clId="{97E72EA5-4714-4BAE-9CD1-755EA5BD19C8}" dt="2026-08-27T18:01:23.463" v="1389"/>
          <ac:inkMkLst>
            <pc:docMk/>
            <pc:sldMk cId="3937780375" sldId="337"/>
            <ac:inkMk id="193" creationId="{5F6ED99A-066B-E225-232F-FD9BECC5C0D1}"/>
          </ac:inkMkLst>
        </pc:inkChg>
        <pc:inkChg chg="add mod">
          <ac:chgData name="Angela Stephanides" userId="5b81ab53-9508-45ea-96e7-b986684319a9" providerId="ADAL" clId="{97E72EA5-4714-4BAE-9CD1-755EA5BD19C8}" dt="2026-08-27T18:01:14.410" v="1373"/>
          <ac:inkMkLst>
            <pc:docMk/>
            <pc:sldMk cId="3937780375" sldId="337"/>
            <ac:inkMk id="194" creationId="{65E7BBCD-428C-1F56-2A8D-37BF3276F9A2}"/>
          </ac:inkMkLst>
        </pc:inkChg>
        <pc:inkChg chg="add del">
          <ac:chgData name="Angela Stephanides" userId="5b81ab53-9508-45ea-96e7-b986684319a9" providerId="ADAL" clId="{97E72EA5-4714-4BAE-9CD1-755EA5BD19C8}" dt="2026-08-27T15:41:04.448" v="973"/>
          <ac:inkMkLst>
            <pc:docMk/>
            <pc:sldMk cId="3937780375" sldId="337"/>
            <ac:inkMk id="194" creationId="{8BBCCA7C-61BA-9276-701D-9174A49FAB5A}"/>
          </ac:inkMkLst>
        </pc:inkChg>
        <pc:inkChg chg="add del mod">
          <ac:chgData name="Angela Stephanides" userId="5b81ab53-9508-45ea-96e7-b986684319a9" providerId="ADAL" clId="{97E72EA5-4714-4BAE-9CD1-755EA5BD19C8}" dt="2026-08-27T15:41:04.448" v="979"/>
          <ac:inkMkLst>
            <pc:docMk/>
            <pc:sldMk cId="3937780375" sldId="337"/>
            <ac:inkMk id="195" creationId="{38AA13D9-7610-5158-3F7E-FADDB79B34EA}"/>
          </ac:inkMkLst>
        </pc:inkChg>
        <pc:inkChg chg="add mod">
          <ac:chgData name="Angela Stephanides" userId="5b81ab53-9508-45ea-96e7-b986684319a9" providerId="ADAL" clId="{97E72EA5-4714-4BAE-9CD1-755EA5BD19C8}" dt="2026-08-27T18:01:04.376" v="1360"/>
          <ac:inkMkLst>
            <pc:docMk/>
            <pc:sldMk cId="3937780375" sldId="337"/>
            <ac:inkMk id="195" creationId="{72621F5F-AEC5-F65E-5766-BB1AE9859D92}"/>
          </ac:inkMkLst>
        </pc:inkChg>
        <pc:inkChg chg="add del mod">
          <ac:chgData name="Angela Stephanides" userId="5b81ab53-9508-45ea-96e7-b986684319a9" providerId="ADAL" clId="{97E72EA5-4714-4BAE-9CD1-755EA5BD19C8}" dt="2026-08-27T15:41:04.449" v="985"/>
          <ac:inkMkLst>
            <pc:docMk/>
            <pc:sldMk cId="3937780375" sldId="337"/>
            <ac:inkMk id="196" creationId="{10921EAD-380E-49D4-EA04-6CD59E69446D}"/>
          </ac:inkMkLst>
        </pc:inkChg>
        <pc:inkChg chg="add mod">
          <ac:chgData name="Angela Stephanides" userId="5b81ab53-9508-45ea-96e7-b986684319a9" providerId="ADAL" clId="{97E72EA5-4714-4BAE-9CD1-755EA5BD19C8}" dt="2026-08-27T18:01:09.138" v="1366"/>
          <ac:inkMkLst>
            <pc:docMk/>
            <pc:sldMk cId="3937780375" sldId="337"/>
            <ac:inkMk id="197" creationId="{D3A1D0E9-5810-7809-CCC9-FEA1F69E064F}"/>
          </ac:inkMkLst>
        </pc:inkChg>
        <pc:inkChg chg="add del">
          <ac:chgData name="Angela Stephanides" userId="5b81ab53-9508-45ea-96e7-b986684319a9" providerId="ADAL" clId="{97E72EA5-4714-4BAE-9CD1-755EA5BD19C8}" dt="2026-08-27T15:41:04.446" v="959"/>
          <ac:inkMkLst>
            <pc:docMk/>
            <pc:sldMk cId="3937780375" sldId="337"/>
            <ac:inkMk id="198" creationId="{1D4E0F17-BA6E-AA44-C2FF-BC3DE4D83956}"/>
          </ac:inkMkLst>
        </pc:inkChg>
        <pc:inkChg chg="add mod">
          <ac:chgData name="Angela Stephanides" userId="5b81ab53-9508-45ea-96e7-b986684319a9" providerId="ADAL" clId="{97E72EA5-4714-4BAE-9CD1-755EA5BD19C8}" dt="2026-08-27T18:01:09.138" v="1366"/>
          <ac:inkMkLst>
            <pc:docMk/>
            <pc:sldMk cId="3937780375" sldId="337"/>
            <ac:inkMk id="198" creationId="{70B7DE9D-4601-52F3-C236-465230837609}"/>
          </ac:inkMkLst>
        </pc:inkChg>
        <pc:inkChg chg="add del">
          <ac:chgData name="Angela Stephanides" userId="5b81ab53-9508-45ea-96e7-b986684319a9" providerId="ADAL" clId="{97E72EA5-4714-4BAE-9CD1-755EA5BD19C8}" dt="2026-08-27T15:41:04.444" v="937"/>
          <ac:inkMkLst>
            <pc:docMk/>
            <pc:sldMk cId="3937780375" sldId="337"/>
            <ac:inkMk id="199" creationId="{63444A86-F299-ED9B-ADBE-DC375321C919}"/>
          </ac:inkMkLst>
        </pc:inkChg>
        <pc:inkChg chg="add mod">
          <ac:chgData name="Angela Stephanides" userId="5b81ab53-9508-45ea-96e7-b986684319a9" providerId="ADAL" clId="{97E72EA5-4714-4BAE-9CD1-755EA5BD19C8}" dt="2026-08-27T18:01:23.463" v="1389"/>
          <ac:inkMkLst>
            <pc:docMk/>
            <pc:sldMk cId="3937780375" sldId="337"/>
            <ac:inkMk id="199" creationId="{C242F01C-CF38-3AD9-0982-B8F3FF9F3AEA}"/>
          </ac:inkMkLst>
        </pc:inkChg>
        <pc:inkChg chg="add">
          <ac:chgData name="Angela Stephanides" userId="5b81ab53-9508-45ea-96e7-b986684319a9" providerId="ADAL" clId="{97E72EA5-4714-4BAE-9CD1-755EA5BD19C8}" dt="2026-08-27T18:01:08.243" v="1364" actId="9405"/>
          <ac:inkMkLst>
            <pc:docMk/>
            <pc:sldMk cId="3937780375" sldId="337"/>
            <ac:inkMk id="200" creationId="{37D33382-2B78-432A-C11E-6115A6D03041}"/>
          </ac:inkMkLst>
        </pc:inkChg>
        <pc:inkChg chg="add del">
          <ac:chgData name="Angela Stephanides" userId="5b81ab53-9508-45ea-96e7-b986684319a9" providerId="ADAL" clId="{97E72EA5-4714-4BAE-9CD1-755EA5BD19C8}" dt="2026-08-27T15:41:04.444" v="932"/>
          <ac:inkMkLst>
            <pc:docMk/>
            <pc:sldMk cId="3937780375" sldId="337"/>
            <ac:inkMk id="200" creationId="{FE7420B3-D8FC-FC71-B9E6-0A8DFC95B31F}"/>
          </ac:inkMkLst>
        </pc:inkChg>
        <pc:inkChg chg="add del">
          <ac:chgData name="Angela Stephanides" userId="5b81ab53-9508-45ea-96e7-b986684319a9" providerId="ADAL" clId="{97E72EA5-4714-4BAE-9CD1-755EA5BD19C8}" dt="2026-08-27T15:41:04.448" v="980"/>
          <ac:inkMkLst>
            <pc:docMk/>
            <pc:sldMk cId="3937780375" sldId="337"/>
            <ac:inkMk id="201" creationId="{5728E219-9236-5DDE-07FD-3408A3DDB165}"/>
          </ac:inkMkLst>
        </pc:inkChg>
        <pc:inkChg chg="add">
          <ac:chgData name="Angela Stephanides" userId="5b81ab53-9508-45ea-96e7-b986684319a9" providerId="ADAL" clId="{97E72EA5-4714-4BAE-9CD1-755EA5BD19C8}" dt="2026-08-27T18:01:08.589" v="1365" actId="9405"/>
          <ac:inkMkLst>
            <pc:docMk/>
            <pc:sldMk cId="3937780375" sldId="337"/>
            <ac:inkMk id="201" creationId="{B6CC23FA-6BA5-33C7-5B90-1235AA016D42}"/>
          </ac:inkMkLst>
        </pc:inkChg>
        <pc:inkChg chg="add del">
          <ac:chgData name="Angela Stephanides" userId="5b81ab53-9508-45ea-96e7-b986684319a9" providerId="ADAL" clId="{97E72EA5-4714-4BAE-9CD1-755EA5BD19C8}" dt="2026-08-27T15:41:04.448" v="978"/>
          <ac:inkMkLst>
            <pc:docMk/>
            <pc:sldMk cId="3937780375" sldId="337"/>
            <ac:inkMk id="202" creationId="{0A34FBD3-CABC-6AF0-6193-3846E4B28D6B}"/>
          </ac:inkMkLst>
        </pc:inkChg>
        <pc:inkChg chg="add del mod">
          <ac:chgData name="Angela Stephanides" userId="5b81ab53-9508-45ea-96e7-b986684319a9" providerId="ADAL" clId="{97E72EA5-4714-4BAE-9CD1-755EA5BD19C8}" dt="2026-08-27T15:41:04.448" v="974"/>
          <ac:inkMkLst>
            <pc:docMk/>
            <pc:sldMk cId="3937780375" sldId="337"/>
            <ac:inkMk id="203" creationId="{70E50241-DEC3-8A1E-D40C-C5C7B4FC49EB}"/>
          </ac:inkMkLst>
        </pc:inkChg>
        <pc:inkChg chg="add mod">
          <ac:chgData name="Angela Stephanides" userId="5b81ab53-9508-45ea-96e7-b986684319a9" providerId="ADAL" clId="{97E72EA5-4714-4BAE-9CD1-755EA5BD19C8}" dt="2026-08-27T18:01:28.363" v="1397"/>
          <ac:inkMkLst>
            <pc:docMk/>
            <pc:sldMk cId="3937780375" sldId="337"/>
            <ac:inkMk id="203" creationId="{82256462-756E-C3E9-AABF-D38AA49035E3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68"/>
          <ac:inkMkLst>
            <pc:docMk/>
            <pc:sldMk cId="3937780375" sldId="337"/>
            <ac:inkMk id="204" creationId="{2290B67D-042D-B1D1-550B-48CCDB0AA254}"/>
          </ac:inkMkLst>
        </pc:inkChg>
        <pc:inkChg chg="add">
          <ac:chgData name="Angela Stephanides" userId="5b81ab53-9508-45ea-96e7-b986684319a9" providerId="ADAL" clId="{97E72EA5-4714-4BAE-9CD1-755EA5BD19C8}" dt="2026-08-27T18:01:12.339" v="1368" actId="9405"/>
          <ac:inkMkLst>
            <pc:docMk/>
            <pc:sldMk cId="3937780375" sldId="337"/>
            <ac:inkMk id="204" creationId="{BBFD6A31-1852-B7DC-5C96-956070C3F578}"/>
          </ac:inkMkLst>
        </pc:inkChg>
        <pc:inkChg chg="add mod">
          <ac:chgData name="Angela Stephanides" userId="5b81ab53-9508-45ea-96e7-b986684319a9" providerId="ADAL" clId="{97E72EA5-4714-4BAE-9CD1-755EA5BD19C8}" dt="2026-08-27T18:01:14.410" v="1373"/>
          <ac:inkMkLst>
            <pc:docMk/>
            <pc:sldMk cId="3937780375" sldId="337"/>
            <ac:inkMk id="205" creationId="{16DFF508-436F-D527-7280-0A96685B2AF4}"/>
          </ac:inkMkLst>
        </pc:inkChg>
        <pc:inkChg chg="add del mod">
          <ac:chgData name="Angela Stephanides" userId="5b81ab53-9508-45ea-96e7-b986684319a9" providerId="ADAL" clId="{97E72EA5-4714-4BAE-9CD1-755EA5BD19C8}" dt="2026-08-27T15:41:04.443" v="931"/>
          <ac:inkMkLst>
            <pc:docMk/>
            <pc:sldMk cId="3937780375" sldId="337"/>
            <ac:inkMk id="205" creationId="{912F8D20-8AA0-5684-FA13-5161DB462D52}"/>
          </ac:inkMkLst>
        </pc:inkChg>
        <pc:inkChg chg="add mod">
          <ac:chgData name="Angela Stephanides" userId="5b81ab53-9508-45ea-96e7-b986684319a9" providerId="ADAL" clId="{97E72EA5-4714-4BAE-9CD1-755EA5BD19C8}" dt="2026-08-27T18:01:28.363" v="1397"/>
          <ac:inkMkLst>
            <pc:docMk/>
            <pc:sldMk cId="3937780375" sldId="337"/>
            <ac:inkMk id="206" creationId="{1BF20DFD-BC5E-9C2A-FD51-80B1BFFE1AB0}"/>
          </ac:inkMkLst>
        </pc:inkChg>
        <pc:inkChg chg="add del mod">
          <ac:chgData name="Angela Stephanides" userId="5b81ab53-9508-45ea-96e7-b986684319a9" providerId="ADAL" clId="{97E72EA5-4714-4BAE-9CD1-755EA5BD19C8}" dt="2026-08-27T15:41:04.445" v="942"/>
          <ac:inkMkLst>
            <pc:docMk/>
            <pc:sldMk cId="3937780375" sldId="337"/>
            <ac:inkMk id="206" creationId="{DA7868FA-EC28-51A7-24AA-813B6ED65887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67"/>
          <ac:inkMkLst>
            <pc:docMk/>
            <pc:sldMk cId="3937780375" sldId="337"/>
            <ac:inkMk id="207" creationId="{3C253C73-EAC4-5B5C-0EFF-3727BE73494D}"/>
          </ac:inkMkLst>
        </pc:inkChg>
        <pc:inkChg chg="add">
          <ac:chgData name="Angela Stephanides" userId="5b81ab53-9508-45ea-96e7-b986684319a9" providerId="ADAL" clId="{97E72EA5-4714-4BAE-9CD1-755EA5BD19C8}" dt="2026-08-27T18:01:13.341" v="1371" actId="9405"/>
          <ac:inkMkLst>
            <pc:docMk/>
            <pc:sldMk cId="3937780375" sldId="337"/>
            <ac:inkMk id="207" creationId="{B5C93AD2-AA92-6988-519F-2C95FAC7A856}"/>
          </ac:inkMkLst>
        </pc:inkChg>
        <pc:inkChg chg="add mod">
          <ac:chgData name="Angela Stephanides" userId="5b81ab53-9508-45ea-96e7-b986684319a9" providerId="ADAL" clId="{97E72EA5-4714-4BAE-9CD1-755EA5BD19C8}" dt="2026-08-27T18:01:14.410" v="1373"/>
          <ac:inkMkLst>
            <pc:docMk/>
            <pc:sldMk cId="3937780375" sldId="337"/>
            <ac:inkMk id="208" creationId="{125AAC70-2744-2D92-AA91-7345BCF82048}"/>
          </ac:inkMkLst>
        </pc:inkChg>
        <pc:inkChg chg="add del mod">
          <ac:chgData name="Angela Stephanides" userId="5b81ab53-9508-45ea-96e7-b986684319a9" providerId="ADAL" clId="{97E72EA5-4714-4BAE-9CD1-755EA5BD19C8}" dt="2026-08-27T15:41:04.445" v="946"/>
          <ac:inkMkLst>
            <pc:docMk/>
            <pc:sldMk cId="3937780375" sldId="337"/>
            <ac:inkMk id="208" creationId="{E1F075F4-6FEF-1F37-BEFD-0498BDD360C7}"/>
          </ac:inkMkLst>
        </pc:inkChg>
        <pc:inkChg chg="add">
          <ac:chgData name="Angela Stephanides" userId="5b81ab53-9508-45ea-96e7-b986684319a9" providerId="ADAL" clId="{97E72EA5-4714-4BAE-9CD1-755EA5BD19C8}" dt="2026-08-27T18:01:17.510" v="1374" actId="9405"/>
          <ac:inkMkLst>
            <pc:docMk/>
            <pc:sldMk cId="3937780375" sldId="337"/>
            <ac:inkMk id="210" creationId="{15100961-CF0D-FC4B-C29F-D69E6516F711}"/>
          </ac:inkMkLst>
        </pc:inkChg>
        <pc:inkChg chg="add mod">
          <ac:chgData name="Angela Stephanides" userId="5b81ab53-9508-45ea-96e7-b986684319a9" providerId="ADAL" clId="{97E72EA5-4714-4BAE-9CD1-755EA5BD19C8}" dt="2026-08-27T15:35:52.275" v="810"/>
          <ac:inkMkLst>
            <pc:docMk/>
            <pc:sldMk cId="3937780375" sldId="337"/>
            <ac:inkMk id="210" creationId="{8D7A1F40-EC75-2A80-8C7F-60C8C4D7B6D0}"/>
          </ac:inkMkLst>
        </pc:inkChg>
        <pc:inkChg chg="add">
          <ac:chgData name="Angela Stephanides" userId="5b81ab53-9508-45ea-96e7-b986684319a9" providerId="ADAL" clId="{97E72EA5-4714-4BAE-9CD1-755EA5BD19C8}" dt="2026-08-27T18:01:17.878" v="1375" actId="9405"/>
          <ac:inkMkLst>
            <pc:docMk/>
            <pc:sldMk cId="3937780375" sldId="337"/>
            <ac:inkMk id="211" creationId="{4E48FB1A-1DDD-0647-C6C1-EC0478F7AE14}"/>
          </ac:inkMkLst>
        </pc:inkChg>
        <pc:inkChg chg="add del mod">
          <ac:chgData name="Angela Stephanides" userId="5b81ab53-9508-45ea-96e7-b986684319a9" providerId="ADAL" clId="{97E72EA5-4714-4BAE-9CD1-755EA5BD19C8}" dt="2026-08-27T15:40:45.907" v="921"/>
          <ac:inkMkLst>
            <pc:docMk/>
            <pc:sldMk cId="3937780375" sldId="337"/>
            <ac:inkMk id="211" creationId="{599B67CC-E924-EE75-7627-2AADFFA86BFE}"/>
          </ac:inkMkLst>
        </pc:inkChg>
        <pc:inkChg chg="add">
          <ac:chgData name="Angela Stephanides" userId="5b81ab53-9508-45ea-96e7-b986684319a9" providerId="ADAL" clId="{97E72EA5-4714-4BAE-9CD1-755EA5BD19C8}" dt="2026-08-27T18:01:18.272" v="1376" actId="9405"/>
          <ac:inkMkLst>
            <pc:docMk/>
            <pc:sldMk cId="3937780375" sldId="337"/>
            <ac:inkMk id="212" creationId="{B314D0DE-6815-71A5-0276-1DC0B8F11599}"/>
          </ac:inkMkLst>
        </pc:inkChg>
        <pc:inkChg chg="add mod">
          <ac:chgData name="Angela Stephanides" userId="5b81ab53-9508-45ea-96e7-b986684319a9" providerId="ADAL" clId="{97E72EA5-4714-4BAE-9CD1-755EA5BD19C8}" dt="2026-08-27T15:34:44.738" v="770"/>
          <ac:inkMkLst>
            <pc:docMk/>
            <pc:sldMk cId="3937780375" sldId="337"/>
            <ac:inkMk id="212" creationId="{BEB04FEB-D7AD-F24E-203E-F753F6A64BC4}"/>
          </ac:inkMkLst>
        </pc:inkChg>
        <pc:inkChg chg="add mod">
          <ac:chgData name="Angela Stephanides" userId="5b81ab53-9508-45ea-96e7-b986684319a9" providerId="ADAL" clId="{97E72EA5-4714-4BAE-9CD1-755EA5BD19C8}" dt="2026-08-27T18:01:28.363" v="1397"/>
          <ac:inkMkLst>
            <pc:docMk/>
            <pc:sldMk cId="3937780375" sldId="337"/>
            <ac:inkMk id="213" creationId="{AE850368-1EC8-0F23-BCEF-608526AF2930}"/>
          </ac:inkMkLst>
        </pc:inkChg>
        <pc:inkChg chg="add mod">
          <ac:chgData name="Angela Stephanides" userId="5b81ab53-9508-45ea-96e7-b986684319a9" providerId="ADAL" clId="{97E72EA5-4714-4BAE-9CD1-755EA5BD19C8}" dt="2026-08-27T15:34:44.738" v="770"/>
          <ac:inkMkLst>
            <pc:docMk/>
            <pc:sldMk cId="3937780375" sldId="337"/>
            <ac:inkMk id="213" creationId="{FDFE63B8-26C3-D1D8-6E6D-9007191951F3}"/>
          </ac:inkMkLst>
        </pc:inkChg>
        <pc:inkChg chg="add">
          <ac:chgData name="Angela Stephanides" userId="5b81ab53-9508-45ea-96e7-b986684319a9" providerId="ADAL" clId="{97E72EA5-4714-4BAE-9CD1-755EA5BD19C8}" dt="2026-08-27T18:01:18.958" v="1378" actId="9405"/>
          <ac:inkMkLst>
            <pc:docMk/>
            <pc:sldMk cId="3937780375" sldId="337"/>
            <ac:inkMk id="214" creationId="{B8ABC35E-98A7-D8A2-CFA6-ADC7EEDA538E}"/>
          </ac:inkMkLst>
        </pc:inkChg>
        <pc:inkChg chg="add mod">
          <ac:chgData name="Angela Stephanides" userId="5b81ab53-9508-45ea-96e7-b986684319a9" providerId="ADAL" clId="{97E72EA5-4714-4BAE-9CD1-755EA5BD19C8}" dt="2026-08-27T18:01:23.463" v="1389"/>
          <ac:inkMkLst>
            <pc:docMk/>
            <pc:sldMk cId="3937780375" sldId="337"/>
            <ac:inkMk id="215" creationId="{007AE12B-6C28-F74C-26E1-38D10F783D45}"/>
          </ac:inkMkLst>
        </pc:inkChg>
        <pc:inkChg chg="add mod">
          <ac:chgData name="Angela Stephanides" userId="5b81ab53-9508-45ea-96e7-b986684319a9" providerId="ADAL" clId="{97E72EA5-4714-4BAE-9CD1-755EA5BD19C8}" dt="2026-08-27T15:35:52.275" v="810"/>
          <ac:inkMkLst>
            <pc:docMk/>
            <pc:sldMk cId="3937780375" sldId="337"/>
            <ac:inkMk id="216" creationId="{28CACA2A-2724-BA5D-9B36-C5A1EB14A5BD}"/>
          </ac:inkMkLst>
        </pc:inkChg>
        <pc:inkChg chg="add">
          <ac:chgData name="Angela Stephanides" userId="5b81ab53-9508-45ea-96e7-b986684319a9" providerId="ADAL" clId="{97E72EA5-4714-4BAE-9CD1-755EA5BD19C8}" dt="2026-08-27T18:01:19.692" v="1380" actId="9405"/>
          <ac:inkMkLst>
            <pc:docMk/>
            <pc:sldMk cId="3937780375" sldId="337"/>
            <ac:inkMk id="216" creationId="{32560D25-5267-9373-EF50-C5AF013B741A}"/>
          </ac:inkMkLst>
        </pc:inkChg>
        <pc:inkChg chg="add mod">
          <ac:chgData name="Angela Stephanides" userId="5b81ab53-9508-45ea-96e7-b986684319a9" providerId="ADAL" clId="{97E72EA5-4714-4BAE-9CD1-755EA5BD19C8}" dt="2026-08-27T15:35:56.565" v="819"/>
          <ac:inkMkLst>
            <pc:docMk/>
            <pc:sldMk cId="3937780375" sldId="337"/>
            <ac:inkMk id="217" creationId="{2C2C9C2B-1616-BCBC-8553-46566C987FD4}"/>
          </ac:inkMkLst>
        </pc:inkChg>
        <pc:inkChg chg="add">
          <ac:chgData name="Angela Stephanides" userId="5b81ab53-9508-45ea-96e7-b986684319a9" providerId="ADAL" clId="{97E72EA5-4714-4BAE-9CD1-755EA5BD19C8}" dt="2026-08-27T18:01:20.083" v="1381" actId="9405"/>
          <ac:inkMkLst>
            <pc:docMk/>
            <pc:sldMk cId="3937780375" sldId="337"/>
            <ac:inkMk id="217" creationId="{A8A7488C-ADFD-70F0-C061-505DCB00519A}"/>
          </ac:inkMkLst>
        </pc:inkChg>
        <pc:inkChg chg="add">
          <ac:chgData name="Angela Stephanides" userId="5b81ab53-9508-45ea-96e7-b986684319a9" providerId="ADAL" clId="{97E72EA5-4714-4BAE-9CD1-755EA5BD19C8}" dt="2026-08-27T18:01:20.426" v="1382" actId="9405"/>
          <ac:inkMkLst>
            <pc:docMk/>
            <pc:sldMk cId="3937780375" sldId="337"/>
            <ac:inkMk id="218" creationId="{119B00CA-1BBD-F7BA-30F4-FE756A28BC33}"/>
          </ac:inkMkLst>
        </pc:inkChg>
        <pc:inkChg chg="add mod">
          <ac:chgData name="Angela Stephanides" userId="5b81ab53-9508-45ea-96e7-b986684319a9" providerId="ADAL" clId="{97E72EA5-4714-4BAE-9CD1-755EA5BD19C8}" dt="2026-08-27T15:40:45.902" v="879"/>
          <ac:inkMkLst>
            <pc:docMk/>
            <pc:sldMk cId="3937780375" sldId="337"/>
            <ac:inkMk id="218" creationId="{BD20328E-3BF5-2B6F-1605-3CEEDCCAA1AB}"/>
          </ac:inkMkLst>
        </pc:inkChg>
        <pc:inkChg chg="add mod">
          <ac:chgData name="Angela Stephanides" userId="5b81ab53-9508-45ea-96e7-b986684319a9" providerId="ADAL" clId="{97E72EA5-4714-4BAE-9CD1-755EA5BD19C8}" dt="2026-08-27T18:01:23.463" v="1389"/>
          <ac:inkMkLst>
            <pc:docMk/>
            <pc:sldMk cId="3937780375" sldId="337"/>
            <ac:inkMk id="219" creationId="{470D0712-B6F8-3B15-90FF-881E8B81E99E}"/>
          </ac:inkMkLst>
        </pc:inkChg>
        <pc:inkChg chg="add del mod">
          <ac:chgData name="Angela Stephanides" userId="5b81ab53-9508-45ea-96e7-b986684319a9" providerId="ADAL" clId="{97E72EA5-4714-4BAE-9CD1-755EA5BD19C8}" dt="2026-08-27T15:40:45.906" v="915"/>
          <ac:inkMkLst>
            <pc:docMk/>
            <pc:sldMk cId="3937780375" sldId="337"/>
            <ac:inkMk id="219" creationId="{9BBFD1C5-4CA9-A633-3B02-0E893BFBF412}"/>
          </ac:inkMkLst>
        </pc:inkChg>
        <pc:inkChg chg="add">
          <ac:chgData name="Angela Stephanides" userId="5b81ab53-9508-45ea-96e7-b986684319a9" providerId="ADAL" clId="{97E72EA5-4714-4BAE-9CD1-755EA5BD19C8}" dt="2026-08-27T18:01:21.362" v="1384" actId="9405"/>
          <ac:inkMkLst>
            <pc:docMk/>
            <pc:sldMk cId="3937780375" sldId="337"/>
            <ac:inkMk id="220" creationId="{526CA009-83C2-41D3-8288-388D05AB441A}"/>
          </ac:inkMkLst>
        </pc:inkChg>
        <pc:inkChg chg="add del mod">
          <ac:chgData name="Angela Stephanides" userId="5b81ab53-9508-45ea-96e7-b986684319a9" providerId="ADAL" clId="{97E72EA5-4714-4BAE-9CD1-755EA5BD19C8}" dt="2026-08-27T15:40:45.900" v="877"/>
          <ac:inkMkLst>
            <pc:docMk/>
            <pc:sldMk cId="3937780375" sldId="337"/>
            <ac:inkMk id="220" creationId="{ED03D009-A280-9A26-328A-491D81607656}"/>
          </ac:inkMkLst>
        </pc:inkChg>
        <pc:inkChg chg="add mod">
          <ac:chgData name="Angela Stephanides" userId="5b81ab53-9508-45ea-96e7-b986684319a9" providerId="ADAL" clId="{97E72EA5-4714-4BAE-9CD1-755EA5BD19C8}" dt="2026-08-27T15:40:45.906" v="914"/>
          <ac:inkMkLst>
            <pc:docMk/>
            <pc:sldMk cId="3937780375" sldId="337"/>
            <ac:inkMk id="221" creationId="{29FDBC2E-28D8-F6CE-E39B-98C30BBE8E94}"/>
          </ac:inkMkLst>
        </pc:inkChg>
        <pc:inkChg chg="add">
          <ac:chgData name="Angela Stephanides" userId="5b81ab53-9508-45ea-96e7-b986684319a9" providerId="ADAL" clId="{97E72EA5-4714-4BAE-9CD1-755EA5BD19C8}" dt="2026-08-27T18:01:21.769" v="1385" actId="9405"/>
          <ac:inkMkLst>
            <pc:docMk/>
            <pc:sldMk cId="3937780375" sldId="337"/>
            <ac:inkMk id="221" creationId="{6360ADC4-98DE-EC8E-58BB-CF49B923F754}"/>
          </ac:inkMkLst>
        </pc:inkChg>
        <pc:inkChg chg="add">
          <ac:chgData name="Angela Stephanides" userId="5b81ab53-9508-45ea-96e7-b986684319a9" providerId="ADAL" clId="{97E72EA5-4714-4BAE-9CD1-755EA5BD19C8}" dt="2026-08-27T15:34:50.737" v="777" actId="9405"/>
          <ac:inkMkLst>
            <pc:docMk/>
            <pc:sldMk cId="3937780375" sldId="337"/>
            <ac:inkMk id="222" creationId="{D513B4C2-0389-0F6E-9C1F-614CF5D46FE2}"/>
          </ac:inkMkLst>
        </pc:inkChg>
        <pc:inkChg chg="add mod">
          <ac:chgData name="Angela Stephanides" userId="5b81ab53-9508-45ea-96e7-b986684319a9" providerId="ADAL" clId="{97E72EA5-4714-4BAE-9CD1-755EA5BD19C8}" dt="2026-08-27T18:01:28.363" v="1397"/>
          <ac:inkMkLst>
            <pc:docMk/>
            <pc:sldMk cId="3937780375" sldId="337"/>
            <ac:inkMk id="222" creationId="{F17BEACB-C0D4-23E2-7896-612F32806F97}"/>
          </ac:inkMkLst>
        </pc:inkChg>
        <pc:inkChg chg="add mod">
          <ac:chgData name="Angela Stephanides" userId="5b81ab53-9508-45ea-96e7-b986684319a9" providerId="ADAL" clId="{97E72EA5-4714-4BAE-9CD1-755EA5BD19C8}" dt="2026-08-27T18:01:23.463" v="1389"/>
          <ac:inkMkLst>
            <pc:docMk/>
            <pc:sldMk cId="3937780375" sldId="337"/>
            <ac:inkMk id="223" creationId="{388C654B-D86D-5490-69CF-D1B65E725984}"/>
          </ac:inkMkLst>
        </pc:inkChg>
        <pc:inkChg chg="add del mod">
          <ac:chgData name="Angela Stephanides" userId="5b81ab53-9508-45ea-96e7-b986684319a9" providerId="ADAL" clId="{97E72EA5-4714-4BAE-9CD1-755EA5BD19C8}" dt="2026-08-27T15:40:45.906" v="913"/>
          <ac:inkMkLst>
            <pc:docMk/>
            <pc:sldMk cId="3937780375" sldId="337"/>
            <ac:inkMk id="223" creationId="{38AB2ADB-B74E-CAD5-9EEB-B6A5452FAC81}"/>
          </ac:inkMkLst>
        </pc:inkChg>
        <pc:inkChg chg="add mod">
          <ac:chgData name="Angela Stephanides" userId="5b81ab53-9508-45ea-96e7-b986684319a9" providerId="ADAL" clId="{97E72EA5-4714-4BAE-9CD1-755EA5BD19C8}" dt="2026-08-27T18:01:23.463" v="1389"/>
          <ac:inkMkLst>
            <pc:docMk/>
            <pc:sldMk cId="3937780375" sldId="337"/>
            <ac:inkMk id="224" creationId="{071FFD48-D118-047A-A782-E3565ECE88DD}"/>
          </ac:inkMkLst>
        </pc:inkChg>
        <pc:inkChg chg="add del mod">
          <ac:chgData name="Angela Stephanides" userId="5b81ab53-9508-45ea-96e7-b986684319a9" providerId="ADAL" clId="{97E72EA5-4714-4BAE-9CD1-755EA5BD19C8}" dt="2026-08-27T15:40:45.899" v="870"/>
          <ac:inkMkLst>
            <pc:docMk/>
            <pc:sldMk cId="3937780375" sldId="337"/>
            <ac:inkMk id="225" creationId="{C8FC522F-792F-DBF6-999A-BA08AE750616}"/>
          </ac:inkMkLst>
        </pc:inkChg>
        <pc:inkChg chg="add del mod">
          <ac:chgData name="Angela Stephanides" userId="5b81ab53-9508-45ea-96e7-b986684319a9" providerId="ADAL" clId="{97E72EA5-4714-4BAE-9CD1-755EA5BD19C8}" dt="2026-08-27T15:40:45.907" v="919"/>
          <ac:inkMkLst>
            <pc:docMk/>
            <pc:sldMk cId="3937780375" sldId="337"/>
            <ac:inkMk id="226" creationId="{E864F061-4F56-ADF2-30E7-A84B01A75624}"/>
          </ac:inkMkLst>
        </pc:inkChg>
        <pc:inkChg chg="add del mod">
          <ac:chgData name="Angela Stephanides" userId="5b81ab53-9508-45ea-96e7-b986684319a9" providerId="ADAL" clId="{97E72EA5-4714-4BAE-9CD1-755EA5BD19C8}" dt="2026-08-27T15:40:45.907" v="923"/>
          <ac:inkMkLst>
            <pc:docMk/>
            <pc:sldMk cId="3937780375" sldId="337"/>
            <ac:inkMk id="227" creationId="{3722466D-8674-FFB4-E970-0C5443FF6AC6}"/>
          </ac:inkMkLst>
        </pc:inkChg>
        <pc:inkChg chg="add mod">
          <ac:chgData name="Angela Stephanides" userId="5b81ab53-9508-45ea-96e7-b986684319a9" providerId="ADAL" clId="{97E72EA5-4714-4BAE-9CD1-755EA5BD19C8}" dt="2026-08-27T18:01:28.363" v="1397"/>
          <ac:inkMkLst>
            <pc:docMk/>
            <pc:sldMk cId="3937780375" sldId="337"/>
            <ac:inkMk id="227" creationId="{B62D8D71-4080-08F3-7C2E-63A53139D363}"/>
          </ac:inkMkLst>
        </pc:inkChg>
        <pc:inkChg chg="add">
          <ac:chgData name="Angela Stephanides" userId="5b81ab53-9508-45ea-96e7-b986684319a9" providerId="ADAL" clId="{97E72EA5-4714-4BAE-9CD1-755EA5BD19C8}" dt="2026-08-27T18:01:25.374" v="1391" actId="9405"/>
          <ac:inkMkLst>
            <pc:docMk/>
            <pc:sldMk cId="3937780375" sldId="337"/>
            <ac:inkMk id="228" creationId="{4427D379-D1A4-BE4D-CBB4-117F0F512F84}"/>
          </ac:inkMkLst>
        </pc:inkChg>
        <pc:inkChg chg="add mod">
          <ac:chgData name="Angela Stephanides" userId="5b81ab53-9508-45ea-96e7-b986684319a9" providerId="ADAL" clId="{97E72EA5-4714-4BAE-9CD1-755EA5BD19C8}" dt="2026-08-27T15:40:45.904" v="892"/>
          <ac:inkMkLst>
            <pc:docMk/>
            <pc:sldMk cId="3937780375" sldId="337"/>
            <ac:inkMk id="228" creationId="{E6D51AA3-B6C3-98B7-F886-72439D9BA3BC}"/>
          </ac:inkMkLst>
        </pc:inkChg>
        <pc:inkChg chg="add del mod">
          <ac:chgData name="Angela Stephanides" userId="5b81ab53-9508-45ea-96e7-b986684319a9" providerId="ADAL" clId="{97E72EA5-4714-4BAE-9CD1-755EA5BD19C8}" dt="2026-08-27T15:41:04.446" v="956"/>
          <ac:inkMkLst>
            <pc:docMk/>
            <pc:sldMk cId="3937780375" sldId="337"/>
            <ac:inkMk id="229" creationId="{63627EC1-0BC7-ED87-947B-4FE38343B6DD}"/>
          </ac:inkMkLst>
        </pc:inkChg>
        <pc:inkChg chg="add mod">
          <ac:chgData name="Angela Stephanides" userId="5b81ab53-9508-45ea-96e7-b986684319a9" providerId="ADAL" clId="{97E72EA5-4714-4BAE-9CD1-755EA5BD19C8}" dt="2026-08-27T18:01:28.363" v="1397"/>
          <ac:inkMkLst>
            <pc:docMk/>
            <pc:sldMk cId="3937780375" sldId="337"/>
            <ac:inkMk id="229" creationId="{F15C1C9A-D6F0-787C-D6D7-9EF10295F97C}"/>
          </ac:inkMkLst>
        </pc:inkChg>
        <pc:inkChg chg="add mod">
          <ac:chgData name="Angela Stephanides" userId="5b81ab53-9508-45ea-96e7-b986684319a9" providerId="ADAL" clId="{97E72EA5-4714-4BAE-9CD1-755EA5BD19C8}" dt="2026-08-27T15:39:52.290" v="839"/>
          <ac:inkMkLst>
            <pc:docMk/>
            <pc:sldMk cId="3937780375" sldId="337"/>
            <ac:inkMk id="230" creationId="{4ED92F9C-49C7-BCB6-2E65-6B99307C7027}"/>
          </ac:inkMkLst>
        </pc:inkChg>
        <pc:inkChg chg="add">
          <ac:chgData name="Angela Stephanides" userId="5b81ab53-9508-45ea-96e7-b986684319a9" providerId="ADAL" clId="{97E72EA5-4714-4BAE-9CD1-755EA5BD19C8}" dt="2026-08-27T18:01:26.265" v="1393" actId="9405"/>
          <ac:inkMkLst>
            <pc:docMk/>
            <pc:sldMk cId="3937780375" sldId="337"/>
            <ac:inkMk id="230" creationId="{DA8A93FC-7704-E403-BD6B-25F6C5F81FDF}"/>
          </ac:inkMkLst>
        </pc:inkChg>
        <pc:inkChg chg="add del mod">
          <ac:chgData name="Angela Stephanides" userId="5b81ab53-9508-45ea-96e7-b986684319a9" providerId="ADAL" clId="{97E72EA5-4714-4BAE-9CD1-755EA5BD19C8}" dt="2026-08-27T15:40:45.900" v="874"/>
          <ac:inkMkLst>
            <pc:docMk/>
            <pc:sldMk cId="3937780375" sldId="337"/>
            <ac:inkMk id="231" creationId="{0F13B4F1-F53C-69ED-76A4-A39BDBF147FE}"/>
          </ac:inkMkLst>
        </pc:inkChg>
        <pc:inkChg chg="add">
          <ac:chgData name="Angela Stephanides" userId="5b81ab53-9508-45ea-96e7-b986684319a9" providerId="ADAL" clId="{97E72EA5-4714-4BAE-9CD1-755EA5BD19C8}" dt="2026-08-27T18:01:26.621" v="1394" actId="9405"/>
          <ac:inkMkLst>
            <pc:docMk/>
            <pc:sldMk cId="3937780375" sldId="337"/>
            <ac:inkMk id="231" creationId="{5E34E041-3ABB-574C-C8D3-F64961AF7B71}"/>
          </ac:inkMkLst>
        </pc:inkChg>
        <pc:inkChg chg="add">
          <ac:chgData name="Angela Stephanides" userId="5b81ab53-9508-45ea-96e7-b986684319a9" providerId="ADAL" clId="{97E72EA5-4714-4BAE-9CD1-755EA5BD19C8}" dt="2026-08-27T18:01:27.030" v="1395" actId="9405"/>
          <ac:inkMkLst>
            <pc:docMk/>
            <pc:sldMk cId="3937780375" sldId="337"/>
            <ac:inkMk id="232" creationId="{309FF792-7186-1478-FC20-53A2EA09B044}"/>
          </ac:inkMkLst>
        </pc:inkChg>
        <pc:inkChg chg="add">
          <ac:chgData name="Angela Stephanides" userId="5b81ab53-9508-45ea-96e7-b986684319a9" providerId="ADAL" clId="{97E72EA5-4714-4BAE-9CD1-755EA5BD19C8}" dt="2026-08-27T18:01:27.408" v="1396" actId="9405"/>
          <ac:inkMkLst>
            <pc:docMk/>
            <pc:sldMk cId="3937780375" sldId="337"/>
            <ac:inkMk id="233" creationId="{4A106CEE-7BD3-0AB8-F0A6-7A4D8E7B6007}"/>
          </ac:inkMkLst>
        </pc:inkChg>
        <pc:inkChg chg="add del mod">
          <ac:chgData name="Angela Stephanides" userId="5b81ab53-9508-45ea-96e7-b986684319a9" providerId="ADAL" clId="{97E72EA5-4714-4BAE-9CD1-755EA5BD19C8}" dt="2026-08-27T15:41:04.448" v="981"/>
          <ac:inkMkLst>
            <pc:docMk/>
            <pc:sldMk cId="3937780375" sldId="337"/>
            <ac:inkMk id="234" creationId="{DF4D2285-07B7-B402-C2BF-2273D7DCEF40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69"/>
          <ac:inkMkLst>
            <pc:docMk/>
            <pc:sldMk cId="3937780375" sldId="337"/>
            <ac:inkMk id="235" creationId="{5C67BE84-A5E3-7E45-5869-5582A408952A}"/>
          </ac:inkMkLst>
        </pc:inkChg>
        <pc:inkChg chg="add del">
          <ac:chgData name="Angela Stephanides" userId="5b81ab53-9508-45ea-96e7-b986684319a9" providerId="ADAL" clId="{97E72EA5-4714-4BAE-9CD1-755EA5BD19C8}" dt="2026-08-27T18:01:34.095" v="1400"/>
          <ac:inkMkLst>
            <pc:docMk/>
            <pc:sldMk cId="3937780375" sldId="337"/>
            <ac:inkMk id="235" creationId="{8A3A119E-5FC6-73D2-9A39-607606144ECA}"/>
          </ac:inkMkLst>
        </pc:inkChg>
        <pc:inkChg chg="add del mod">
          <ac:chgData name="Angela Stephanides" userId="5b81ab53-9508-45ea-96e7-b986684319a9" providerId="ADAL" clId="{97E72EA5-4714-4BAE-9CD1-755EA5BD19C8}" dt="2026-08-27T15:41:04.446" v="960"/>
          <ac:inkMkLst>
            <pc:docMk/>
            <pc:sldMk cId="3937780375" sldId="337"/>
            <ac:inkMk id="236" creationId="{1DEEF57F-0F46-C15C-59B8-F0F79AD61600}"/>
          </ac:inkMkLst>
        </pc:inkChg>
        <pc:inkChg chg="add">
          <ac:chgData name="Angela Stephanides" userId="5b81ab53-9508-45ea-96e7-b986684319a9" providerId="ADAL" clId="{97E72EA5-4714-4BAE-9CD1-755EA5BD19C8}" dt="2026-08-27T18:01:43.617" v="1419" actId="9405"/>
          <ac:inkMkLst>
            <pc:docMk/>
            <pc:sldMk cId="3937780375" sldId="337"/>
            <ac:inkMk id="236" creationId="{CB5C0BFE-A2EF-4141-57BF-1CBE295775A2}"/>
          </ac:inkMkLst>
        </pc:inkChg>
        <pc:inkChg chg="add del mod">
          <ac:chgData name="Angela Stephanides" userId="5b81ab53-9508-45ea-96e7-b986684319a9" providerId="ADAL" clId="{97E72EA5-4714-4BAE-9CD1-755EA5BD19C8}" dt="2026-08-27T15:41:04.445" v="945"/>
          <ac:inkMkLst>
            <pc:docMk/>
            <pc:sldMk cId="3937780375" sldId="337"/>
            <ac:inkMk id="237" creationId="{93E22623-4067-48C7-B149-24C0E5D02C5C}"/>
          </ac:inkMkLst>
        </pc:inkChg>
        <pc:inkChg chg="add">
          <ac:chgData name="Angela Stephanides" userId="5b81ab53-9508-45ea-96e7-b986684319a9" providerId="ADAL" clId="{97E72EA5-4714-4BAE-9CD1-755EA5BD19C8}" dt="2026-08-27T18:01:43.907" v="1420" actId="9405"/>
          <ac:inkMkLst>
            <pc:docMk/>
            <pc:sldMk cId="3937780375" sldId="337"/>
            <ac:inkMk id="237" creationId="{C585D244-693C-1F75-2FA4-95DC0893AF7F}"/>
          </ac:inkMkLst>
        </pc:inkChg>
        <pc:inkChg chg="add">
          <ac:chgData name="Angela Stephanides" userId="5b81ab53-9508-45ea-96e7-b986684319a9" providerId="ADAL" clId="{97E72EA5-4714-4BAE-9CD1-755EA5BD19C8}" dt="2026-08-27T18:01:44.183" v="1421" actId="9405"/>
          <ac:inkMkLst>
            <pc:docMk/>
            <pc:sldMk cId="3937780375" sldId="337"/>
            <ac:inkMk id="238" creationId="{502AA8D3-3806-396F-127A-3DFCC3A1C880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63"/>
          <ac:inkMkLst>
            <pc:docMk/>
            <pc:sldMk cId="3937780375" sldId="337"/>
            <ac:inkMk id="238" creationId="{6BE12616-5DB6-E5C9-A2AB-6BC11F8F9FF2}"/>
          </ac:inkMkLst>
        </pc:inkChg>
        <pc:inkChg chg="add">
          <ac:chgData name="Angela Stephanides" userId="5b81ab53-9508-45ea-96e7-b986684319a9" providerId="ADAL" clId="{97E72EA5-4714-4BAE-9CD1-755EA5BD19C8}" dt="2026-08-27T18:01:44.723" v="1422" actId="9405"/>
          <ac:inkMkLst>
            <pc:docMk/>
            <pc:sldMk cId="3937780375" sldId="337"/>
            <ac:inkMk id="239" creationId="{022FAB63-E4F8-D8E4-6554-62D612172C1E}"/>
          </ac:inkMkLst>
        </pc:inkChg>
        <pc:inkChg chg="add">
          <ac:chgData name="Angela Stephanides" userId="5b81ab53-9508-45ea-96e7-b986684319a9" providerId="ADAL" clId="{97E72EA5-4714-4BAE-9CD1-755EA5BD19C8}" dt="2026-08-27T18:01:44.959" v="1423" actId="9405"/>
          <ac:inkMkLst>
            <pc:docMk/>
            <pc:sldMk cId="3937780375" sldId="337"/>
            <ac:inkMk id="240" creationId="{053ED534-8D0B-5B40-9880-B07FC72C6084}"/>
          </ac:inkMkLst>
        </pc:inkChg>
        <pc:inkChg chg="add del mod">
          <ac:chgData name="Angela Stephanides" userId="5b81ab53-9508-45ea-96e7-b986684319a9" providerId="ADAL" clId="{97E72EA5-4714-4BAE-9CD1-755EA5BD19C8}" dt="2026-08-27T15:41:04.448" v="977"/>
          <ac:inkMkLst>
            <pc:docMk/>
            <pc:sldMk cId="3937780375" sldId="337"/>
            <ac:inkMk id="240" creationId="{82CB22D1-7BEC-9380-2DB1-8DD62A4336E5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71"/>
          <ac:inkMkLst>
            <pc:docMk/>
            <pc:sldMk cId="3937780375" sldId="337"/>
            <ac:inkMk id="241" creationId="{654123EC-2F8F-D646-3974-AC8963E3FF1E}"/>
          </ac:inkMkLst>
        </pc:inkChg>
        <pc:inkChg chg="add">
          <ac:chgData name="Angela Stephanides" userId="5b81ab53-9508-45ea-96e7-b986684319a9" providerId="ADAL" clId="{97E72EA5-4714-4BAE-9CD1-755EA5BD19C8}" dt="2026-08-27T18:01:45.482" v="1424" actId="9405"/>
          <ac:inkMkLst>
            <pc:docMk/>
            <pc:sldMk cId="3937780375" sldId="337"/>
            <ac:inkMk id="241" creationId="{F6669011-6CD9-A1BE-8007-D191DA485DB1}"/>
          </ac:inkMkLst>
        </pc:inkChg>
        <pc:inkChg chg="add del mod">
          <ac:chgData name="Angela Stephanides" userId="5b81ab53-9508-45ea-96e7-b986684319a9" providerId="ADAL" clId="{97E72EA5-4714-4BAE-9CD1-755EA5BD19C8}" dt="2026-08-27T15:41:04.449" v="987"/>
          <ac:inkMkLst>
            <pc:docMk/>
            <pc:sldMk cId="3937780375" sldId="337"/>
            <ac:inkMk id="242" creationId="{12A3C3AE-2668-E1F3-2A63-2392D002686C}"/>
          </ac:inkMkLst>
        </pc:inkChg>
        <pc:inkChg chg="add mod">
          <ac:chgData name="Angela Stephanides" userId="5b81ab53-9508-45ea-96e7-b986684319a9" providerId="ADAL" clId="{97E72EA5-4714-4BAE-9CD1-755EA5BD19C8}" dt="2026-08-27T18:02:09.386" v="1446"/>
          <ac:inkMkLst>
            <pc:docMk/>
            <pc:sldMk cId="3937780375" sldId="337"/>
            <ac:inkMk id="242" creationId="{DFA00F56-A7FC-670C-BE31-5E7A35E6B6B9}"/>
          </ac:inkMkLst>
        </pc:inkChg>
        <pc:inkChg chg="add mod">
          <ac:chgData name="Angela Stephanides" userId="5b81ab53-9508-45ea-96e7-b986684319a9" providerId="ADAL" clId="{97E72EA5-4714-4BAE-9CD1-755EA5BD19C8}" dt="2026-08-27T18:02:09.386" v="1446"/>
          <ac:inkMkLst>
            <pc:docMk/>
            <pc:sldMk cId="3937780375" sldId="337"/>
            <ac:inkMk id="243" creationId="{562C20D2-133D-18EB-0350-C83439E86455}"/>
          </ac:inkMkLst>
        </pc:inkChg>
        <pc:inkChg chg="add del mod">
          <ac:chgData name="Angela Stephanides" userId="5b81ab53-9508-45ea-96e7-b986684319a9" providerId="ADAL" clId="{97E72EA5-4714-4BAE-9CD1-755EA5BD19C8}" dt="2026-08-27T15:41:04.447" v="962"/>
          <ac:inkMkLst>
            <pc:docMk/>
            <pc:sldMk cId="3937780375" sldId="337"/>
            <ac:inkMk id="243" creationId="{99FFB172-5EF2-367F-05BA-7F0D6BE4FE1D}"/>
          </ac:inkMkLst>
        </pc:inkChg>
        <pc:inkChg chg="add mod">
          <ac:chgData name="Angela Stephanides" userId="5b81ab53-9508-45ea-96e7-b986684319a9" providerId="ADAL" clId="{97E72EA5-4714-4BAE-9CD1-755EA5BD19C8}" dt="2026-08-27T18:02:09.386" v="1446"/>
          <ac:inkMkLst>
            <pc:docMk/>
            <pc:sldMk cId="3937780375" sldId="337"/>
            <ac:inkMk id="244" creationId="{5300F707-E54F-306F-63C6-9768FB29CA96}"/>
          </ac:inkMkLst>
        </pc:inkChg>
        <pc:inkChg chg="add del mod">
          <ac:chgData name="Angela Stephanides" userId="5b81ab53-9508-45ea-96e7-b986684319a9" providerId="ADAL" clId="{97E72EA5-4714-4BAE-9CD1-755EA5BD19C8}" dt="2026-08-27T15:41:04.444" v="934"/>
          <ac:inkMkLst>
            <pc:docMk/>
            <pc:sldMk cId="3937780375" sldId="337"/>
            <ac:inkMk id="244" creationId="{C3FE0C89-AD3C-3084-31FA-2EC00488035B}"/>
          </ac:inkMkLst>
        </pc:inkChg>
        <pc:inkChg chg="add del mod">
          <ac:chgData name="Angela Stephanides" userId="5b81ab53-9508-45ea-96e7-b986684319a9" providerId="ADAL" clId="{97E72EA5-4714-4BAE-9CD1-755EA5BD19C8}" dt="2026-08-27T15:41:04.445" v="944"/>
          <ac:inkMkLst>
            <pc:docMk/>
            <pc:sldMk cId="3937780375" sldId="337"/>
            <ac:inkMk id="245" creationId="{CC6CA6AA-B25B-5A07-3E49-D594EF1A9C67}"/>
          </ac:inkMkLst>
        </pc:inkChg>
        <pc:inkChg chg="add mod">
          <ac:chgData name="Angela Stephanides" userId="5b81ab53-9508-45ea-96e7-b986684319a9" providerId="ADAL" clId="{97E72EA5-4714-4BAE-9CD1-755EA5BD19C8}" dt="2026-08-27T18:01:48.586" v="1434"/>
          <ac:inkMkLst>
            <pc:docMk/>
            <pc:sldMk cId="3937780375" sldId="337"/>
            <ac:inkMk id="245" creationId="{F802C898-E24B-FE90-AD80-A4B375DD8478}"/>
          </ac:inkMkLst>
        </pc:inkChg>
        <pc:inkChg chg="add del mod">
          <ac:chgData name="Angela Stephanides" userId="5b81ab53-9508-45ea-96e7-b986684319a9" providerId="ADAL" clId="{97E72EA5-4714-4BAE-9CD1-755EA5BD19C8}" dt="2026-08-27T15:41:04.449" v="984"/>
          <ac:inkMkLst>
            <pc:docMk/>
            <pc:sldMk cId="3937780375" sldId="337"/>
            <ac:inkMk id="246" creationId="{015F76F6-D07C-A4E7-D5DA-094D9DE29E0F}"/>
          </ac:inkMkLst>
        </pc:inkChg>
        <pc:inkChg chg="add mod">
          <ac:chgData name="Angela Stephanides" userId="5b81ab53-9508-45ea-96e7-b986684319a9" providerId="ADAL" clId="{97E72EA5-4714-4BAE-9CD1-755EA5BD19C8}" dt="2026-08-27T18:02:09.386" v="1446"/>
          <ac:inkMkLst>
            <pc:docMk/>
            <pc:sldMk cId="3937780375" sldId="337"/>
            <ac:inkMk id="246" creationId="{CDD1C9B2-8708-F6B2-B53E-BC96B06D2CDF}"/>
          </ac:inkMkLst>
        </pc:inkChg>
        <pc:inkChg chg="add mod">
          <ac:chgData name="Angela Stephanides" userId="5b81ab53-9508-45ea-96e7-b986684319a9" providerId="ADAL" clId="{97E72EA5-4714-4BAE-9CD1-755EA5BD19C8}" dt="2026-08-27T18:02:06.659" v="1444"/>
          <ac:inkMkLst>
            <pc:docMk/>
            <pc:sldMk cId="3937780375" sldId="337"/>
            <ac:inkMk id="247" creationId="{B1BE8617-8D46-DACA-B4D6-CEAF1E8A4BD7}"/>
          </ac:inkMkLst>
        </pc:inkChg>
        <pc:inkChg chg="add del mod">
          <ac:chgData name="Angela Stephanides" userId="5b81ab53-9508-45ea-96e7-b986684319a9" providerId="ADAL" clId="{97E72EA5-4714-4BAE-9CD1-755EA5BD19C8}" dt="2026-08-27T15:41:04.444" v="938"/>
          <ac:inkMkLst>
            <pc:docMk/>
            <pc:sldMk cId="3937780375" sldId="337"/>
            <ac:inkMk id="247" creationId="{C8C62CEC-CA39-3F4A-025D-3AD7FE187ABE}"/>
          </ac:inkMkLst>
        </pc:inkChg>
        <pc:inkChg chg="add mod">
          <ac:chgData name="Angela Stephanides" userId="5b81ab53-9508-45ea-96e7-b986684319a9" providerId="ADAL" clId="{97E72EA5-4714-4BAE-9CD1-755EA5BD19C8}" dt="2026-08-27T18:02:09.386" v="1446"/>
          <ac:inkMkLst>
            <pc:docMk/>
            <pc:sldMk cId="3937780375" sldId="337"/>
            <ac:inkMk id="248" creationId="{7733DEDC-47ED-F8C3-7E33-60F97D03E9EC}"/>
          </ac:inkMkLst>
        </pc:inkChg>
        <pc:inkChg chg="add">
          <ac:chgData name="Angela Stephanides" userId="5b81ab53-9508-45ea-96e7-b986684319a9" providerId="ADAL" clId="{97E72EA5-4714-4BAE-9CD1-755EA5BD19C8}" dt="2026-08-27T18:01:47.588" v="1432" actId="9405"/>
          <ac:inkMkLst>
            <pc:docMk/>
            <pc:sldMk cId="3937780375" sldId="337"/>
            <ac:inkMk id="249" creationId="{6316B6C0-E418-FD77-F5D6-D497E1DC24C2}"/>
          </ac:inkMkLst>
        </pc:inkChg>
        <pc:inkChg chg="add del">
          <ac:chgData name="Angela Stephanides" userId="5b81ab53-9508-45ea-96e7-b986684319a9" providerId="ADAL" clId="{97E72EA5-4714-4BAE-9CD1-755EA5BD19C8}" dt="2026-08-27T15:40:45.902" v="882"/>
          <ac:inkMkLst>
            <pc:docMk/>
            <pc:sldMk cId="3937780375" sldId="337"/>
            <ac:inkMk id="249" creationId="{F5224F52-B7FF-B560-6EB7-B9E2F4F1A2F5}"/>
          </ac:inkMkLst>
        </pc:inkChg>
        <pc:inkChg chg="add">
          <ac:chgData name="Angela Stephanides" userId="5b81ab53-9508-45ea-96e7-b986684319a9" providerId="ADAL" clId="{97E72EA5-4714-4BAE-9CD1-755EA5BD19C8}" dt="2026-08-27T18:01:47.977" v="1433" actId="9405"/>
          <ac:inkMkLst>
            <pc:docMk/>
            <pc:sldMk cId="3937780375" sldId="337"/>
            <ac:inkMk id="250" creationId="{71B904C1-8F69-13BB-44D5-25496F06EB37}"/>
          </ac:inkMkLst>
        </pc:inkChg>
        <pc:inkChg chg="add del mod">
          <ac:chgData name="Angela Stephanides" userId="5b81ab53-9508-45ea-96e7-b986684319a9" providerId="ADAL" clId="{97E72EA5-4714-4BAE-9CD1-755EA5BD19C8}" dt="2026-08-27T15:40:45.908" v="928"/>
          <ac:inkMkLst>
            <pc:docMk/>
            <pc:sldMk cId="3937780375" sldId="337"/>
            <ac:inkMk id="250" creationId="{B96CE2F3-91BA-018A-A537-E0CDDE953AAE}"/>
          </ac:inkMkLst>
        </pc:inkChg>
        <pc:inkChg chg="add del mod">
          <ac:chgData name="Angela Stephanides" userId="5b81ab53-9508-45ea-96e7-b986684319a9" providerId="ADAL" clId="{97E72EA5-4714-4BAE-9CD1-755EA5BD19C8}" dt="2026-08-27T15:40:45.907" v="926"/>
          <ac:inkMkLst>
            <pc:docMk/>
            <pc:sldMk cId="3937780375" sldId="337"/>
            <ac:inkMk id="251" creationId="{C42E096F-FA3D-9797-1F53-E0E73B241F5D}"/>
          </ac:inkMkLst>
        </pc:inkChg>
        <pc:inkChg chg="add mod">
          <ac:chgData name="Angela Stephanides" userId="5b81ab53-9508-45ea-96e7-b986684319a9" providerId="ADAL" clId="{97E72EA5-4714-4BAE-9CD1-755EA5BD19C8}" dt="2026-08-27T15:35:52.275" v="810"/>
          <ac:inkMkLst>
            <pc:docMk/>
            <pc:sldMk cId="3937780375" sldId="337"/>
            <ac:inkMk id="252" creationId="{C1FC717A-B167-F5C5-DAB0-16D630524A33}"/>
          </ac:inkMkLst>
        </pc:inkChg>
        <pc:inkChg chg="add del mod">
          <ac:chgData name="Angela Stephanides" userId="5b81ab53-9508-45ea-96e7-b986684319a9" providerId="ADAL" clId="{97E72EA5-4714-4BAE-9CD1-755EA5BD19C8}" dt="2026-08-27T15:40:45.904" v="907"/>
          <ac:inkMkLst>
            <pc:docMk/>
            <pc:sldMk cId="3937780375" sldId="337"/>
            <ac:inkMk id="253" creationId="{BF3BCBDC-8BC1-DBA0-7C51-8594F34FDE84}"/>
          </ac:inkMkLst>
        </pc:inkChg>
        <pc:inkChg chg="add mod">
          <ac:chgData name="Angela Stephanides" userId="5b81ab53-9508-45ea-96e7-b986684319a9" providerId="ADAL" clId="{97E72EA5-4714-4BAE-9CD1-755EA5BD19C8}" dt="2026-08-27T18:02:09.386" v="1446"/>
          <ac:inkMkLst>
            <pc:docMk/>
            <pc:sldMk cId="3937780375" sldId="337"/>
            <ac:inkMk id="254" creationId="{512463FE-58AB-6688-DA45-C6795AB3B007}"/>
          </ac:inkMkLst>
        </pc:inkChg>
        <pc:inkChg chg="add del mod">
          <ac:chgData name="Angela Stephanides" userId="5b81ab53-9508-45ea-96e7-b986684319a9" providerId="ADAL" clId="{97E72EA5-4714-4BAE-9CD1-755EA5BD19C8}" dt="2026-08-27T15:41:04.448" v="972"/>
          <ac:inkMkLst>
            <pc:docMk/>
            <pc:sldMk cId="3937780375" sldId="337"/>
            <ac:inkMk id="254" creationId="{AC651998-D489-FC96-7E8B-A026A62AB0FE}"/>
          </ac:inkMkLst>
        </pc:inkChg>
        <pc:inkChg chg="add mod">
          <ac:chgData name="Angela Stephanides" userId="5b81ab53-9508-45ea-96e7-b986684319a9" providerId="ADAL" clId="{97E72EA5-4714-4BAE-9CD1-755EA5BD19C8}" dt="2026-08-27T18:02:06.659" v="1444"/>
          <ac:inkMkLst>
            <pc:docMk/>
            <pc:sldMk cId="3937780375" sldId="337"/>
            <ac:inkMk id="255" creationId="{293BFB61-0C25-796F-9CAB-1B408ECE5AFA}"/>
          </ac:inkMkLst>
        </pc:inkChg>
        <pc:inkChg chg="add">
          <ac:chgData name="Angela Stephanides" userId="5b81ab53-9508-45ea-96e7-b986684319a9" providerId="ADAL" clId="{97E72EA5-4714-4BAE-9CD1-755EA5BD19C8}" dt="2026-08-27T15:35:51.779" v="809" actId="9405"/>
          <ac:inkMkLst>
            <pc:docMk/>
            <pc:sldMk cId="3937780375" sldId="337"/>
            <ac:inkMk id="255" creationId="{E90B9A12-47F3-0E7F-BF22-08EB63030731}"/>
          </ac:inkMkLst>
        </pc:inkChg>
        <pc:inkChg chg="add">
          <ac:chgData name="Angela Stephanides" userId="5b81ab53-9508-45ea-96e7-b986684319a9" providerId="ADAL" clId="{97E72EA5-4714-4BAE-9CD1-755EA5BD19C8}" dt="2026-08-27T18:02:03.520" v="1437" actId="9405"/>
          <ac:inkMkLst>
            <pc:docMk/>
            <pc:sldMk cId="3937780375" sldId="337"/>
            <ac:inkMk id="256" creationId="{7608B08D-0DA8-4D07-EC9B-4A0A973968EF}"/>
          </ac:inkMkLst>
        </pc:inkChg>
        <pc:inkChg chg="add">
          <ac:chgData name="Angela Stephanides" userId="5b81ab53-9508-45ea-96e7-b986684319a9" providerId="ADAL" clId="{97E72EA5-4714-4BAE-9CD1-755EA5BD19C8}" dt="2026-08-27T18:02:03.753" v="1438" actId="9405"/>
          <ac:inkMkLst>
            <pc:docMk/>
            <pc:sldMk cId="3937780375" sldId="337"/>
            <ac:inkMk id="257" creationId="{3F46F93A-AA56-472A-A71A-47CDFA8EE903}"/>
          </ac:inkMkLst>
        </pc:inkChg>
        <pc:inkChg chg="add">
          <ac:chgData name="Angela Stephanides" userId="5b81ab53-9508-45ea-96e7-b986684319a9" providerId="ADAL" clId="{97E72EA5-4714-4BAE-9CD1-755EA5BD19C8}" dt="2026-08-27T15:35:53.465" v="811" actId="9405"/>
          <ac:inkMkLst>
            <pc:docMk/>
            <pc:sldMk cId="3937780375" sldId="337"/>
            <ac:inkMk id="257" creationId="{69D2668B-CA3C-BA97-19AA-D4F796958B34}"/>
          </ac:inkMkLst>
        </pc:inkChg>
        <pc:inkChg chg="add">
          <ac:chgData name="Angela Stephanides" userId="5b81ab53-9508-45ea-96e7-b986684319a9" providerId="ADAL" clId="{97E72EA5-4714-4BAE-9CD1-755EA5BD19C8}" dt="2026-08-27T15:35:53.826" v="812" actId="9405"/>
          <ac:inkMkLst>
            <pc:docMk/>
            <pc:sldMk cId="3937780375" sldId="337"/>
            <ac:inkMk id="258" creationId="{22E836CC-C612-FB30-997B-CB71F5A8AFFD}"/>
          </ac:inkMkLst>
        </pc:inkChg>
        <pc:inkChg chg="add mod">
          <ac:chgData name="Angela Stephanides" userId="5b81ab53-9508-45ea-96e7-b986684319a9" providerId="ADAL" clId="{97E72EA5-4714-4BAE-9CD1-755EA5BD19C8}" dt="2026-08-27T18:02:06.659" v="1444"/>
          <ac:inkMkLst>
            <pc:docMk/>
            <pc:sldMk cId="3937780375" sldId="337"/>
            <ac:inkMk id="258" creationId="{533C4EEF-436E-6FE7-3654-F949FCF5A674}"/>
          </ac:inkMkLst>
        </pc:inkChg>
        <pc:inkChg chg="add mod">
          <ac:chgData name="Angela Stephanides" userId="5b81ab53-9508-45ea-96e7-b986684319a9" providerId="ADAL" clId="{97E72EA5-4714-4BAE-9CD1-755EA5BD19C8}" dt="2026-08-27T15:40:45.904" v="904"/>
          <ac:inkMkLst>
            <pc:docMk/>
            <pc:sldMk cId="3937780375" sldId="337"/>
            <ac:inkMk id="259" creationId="{2C0DD691-4D85-881E-EE96-929A0481085C}"/>
          </ac:inkMkLst>
        </pc:inkChg>
        <pc:inkChg chg="add mod">
          <ac:chgData name="Angela Stephanides" userId="5b81ab53-9508-45ea-96e7-b986684319a9" providerId="ADAL" clId="{97E72EA5-4714-4BAE-9CD1-755EA5BD19C8}" dt="2026-08-27T18:02:06.659" v="1444"/>
          <ac:inkMkLst>
            <pc:docMk/>
            <pc:sldMk cId="3937780375" sldId="337"/>
            <ac:inkMk id="259" creationId="{DF910196-6EDE-6236-C3B9-D42EC03F1D42}"/>
          </ac:inkMkLst>
        </pc:inkChg>
        <pc:inkChg chg="add mod">
          <ac:chgData name="Angela Stephanides" userId="5b81ab53-9508-45ea-96e7-b986684319a9" providerId="ADAL" clId="{97E72EA5-4714-4BAE-9CD1-755EA5BD19C8}" dt="2026-08-27T18:02:09.386" v="1446"/>
          <ac:inkMkLst>
            <pc:docMk/>
            <pc:sldMk cId="3937780375" sldId="337"/>
            <ac:inkMk id="260" creationId="{049A97F0-5806-FD91-2B8D-71B239449C7B}"/>
          </ac:inkMkLst>
        </pc:inkChg>
        <pc:inkChg chg="add">
          <ac:chgData name="Angela Stephanides" userId="5b81ab53-9508-45ea-96e7-b986684319a9" providerId="ADAL" clId="{97E72EA5-4714-4BAE-9CD1-755EA5BD19C8}" dt="2026-08-27T15:35:54.543" v="814" actId="9405"/>
          <ac:inkMkLst>
            <pc:docMk/>
            <pc:sldMk cId="3937780375" sldId="337"/>
            <ac:inkMk id="260" creationId="{8833CEBE-153C-571D-8F35-27BF52C1F964}"/>
          </ac:inkMkLst>
        </pc:inkChg>
        <pc:inkChg chg="add del mod">
          <ac:chgData name="Angela Stephanides" userId="5b81ab53-9508-45ea-96e7-b986684319a9" providerId="ADAL" clId="{97E72EA5-4714-4BAE-9CD1-755EA5BD19C8}" dt="2026-08-27T15:40:45.902" v="886"/>
          <ac:inkMkLst>
            <pc:docMk/>
            <pc:sldMk cId="3937780375" sldId="337"/>
            <ac:inkMk id="261" creationId="{0AF221F1-4B53-24F3-E2A7-6169B02840EE}"/>
          </ac:inkMkLst>
        </pc:inkChg>
        <pc:inkChg chg="add mod">
          <ac:chgData name="Angela Stephanides" userId="5b81ab53-9508-45ea-96e7-b986684319a9" providerId="ADAL" clId="{97E72EA5-4714-4BAE-9CD1-755EA5BD19C8}" dt="2026-08-27T18:02:09.386" v="1446"/>
          <ac:inkMkLst>
            <pc:docMk/>
            <pc:sldMk cId="3937780375" sldId="337"/>
            <ac:inkMk id="261" creationId="{C552B15A-6755-F3F5-D821-805604E9C804}"/>
          </ac:inkMkLst>
        </pc:inkChg>
        <pc:inkChg chg="add">
          <ac:chgData name="Angela Stephanides" userId="5b81ab53-9508-45ea-96e7-b986684319a9" providerId="ADAL" clId="{97E72EA5-4714-4BAE-9CD1-755EA5BD19C8}" dt="2026-08-27T18:02:06.157" v="1443" actId="9405"/>
          <ac:inkMkLst>
            <pc:docMk/>
            <pc:sldMk cId="3937780375" sldId="337"/>
            <ac:inkMk id="262" creationId="{D7B1248A-2AE4-9ECD-95A9-F9B0B1A818EE}"/>
          </ac:inkMkLst>
        </pc:inkChg>
        <pc:inkChg chg="add mod">
          <ac:chgData name="Angela Stephanides" userId="5b81ab53-9508-45ea-96e7-b986684319a9" providerId="ADAL" clId="{97E72EA5-4714-4BAE-9CD1-755EA5BD19C8}" dt="2026-08-27T15:40:45.899" v="867"/>
          <ac:inkMkLst>
            <pc:docMk/>
            <pc:sldMk cId="3937780375" sldId="337"/>
            <ac:inkMk id="262" creationId="{F4C4DB30-0A28-5FAD-BA7D-D5E8E2BC3076}"/>
          </ac:inkMkLst>
        </pc:inkChg>
        <pc:inkChg chg="add del mod">
          <ac:chgData name="Angela Stephanides" userId="5b81ab53-9508-45ea-96e7-b986684319a9" providerId="ADAL" clId="{97E72EA5-4714-4BAE-9CD1-755EA5BD19C8}" dt="2026-08-27T15:40:45.907" v="924"/>
          <ac:inkMkLst>
            <pc:docMk/>
            <pc:sldMk cId="3937780375" sldId="337"/>
            <ac:inkMk id="263" creationId="{0A60CC42-A44C-BF62-A8BB-6A1BD395980D}"/>
          </ac:inkMkLst>
        </pc:inkChg>
        <pc:inkChg chg="add">
          <ac:chgData name="Angela Stephanides" userId="5b81ab53-9508-45ea-96e7-b986684319a9" providerId="ADAL" clId="{97E72EA5-4714-4BAE-9CD1-755EA5BD19C8}" dt="2026-08-27T18:02:08.271" v="1445" actId="9405"/>
          <ac:inkMkLst>
            <pc:docMk/>
            <pc:sldMk cId="3937780375" sldId="337"/>
            <ac:inkMk id="264" creationId="{6CB383D2-3F02-EA35-80A6-2467E3179B3D}"/>
          </ac:inkMkLst>
        </pc:inkChg>
        <pc:inkChg chg="add del mod">
          <ac:chgData name="Angela Stephanides" userId="5b81ab53-9508-45ea-96e7-b986684319a9" providerId="ADAL" clId="{97E72EA5-4714-4BAE-9CD1-755EA5BD19C8}" dt="2026-08-27T15:40:45.902" v="883"/>
          <ac:inkMkLst>
            <pc:docMk/>
            <pc:sldMk cId="3937780375" sldId="337"/>
            <ac:inkMk id="264" creationId="{9D521521-5EFB-0809-F290-8571C16A0B7A}"/>
          </ac:inkMkLst>
        </pc:inkChg>
        <pc:inkChg chg="add mod">
          <ac:chgData name="Angela Stephanides" userId="5b81ab53-9508-45ea-96e7-b986684319a9" providerId="ADAL" clId="{97E72EA5-4714-4BAE-9CD1-755EA5BD19C8}" dt="2026-08-27T18:02:11.760" v="1449"/>
          <ac:inkMkLst>
            <pc:docMk/>
            <pc:sldMk cId="3937780375" sldId="337"/>
            <ac:inkMk id="266" creationId="{232865BD-046E-8582-3933-C32F4032AA13}"/>
          </ac:inkMkLst>
        </pc:inkChg>
        <pc:inkChg chg="add del mod">
          <ac:chgData name="Angela Stephanides" userId="5b81ab53-9508-45ea-96e7-b986684319a9" providerId="ADAL" clId="{97E72EA5-4714-4BAE-9CD1-755EA5BD19C8}" dt="2026-08-27T15:41:04.449" v="986"/>
          <ac:inkMkLst>
            <pc:docMk/>
            <pc:sldMk cId="3937780375" sldId="337"/>
            <ac:inkMk id="266" creationId="{D088C4F3-42E3-5C6C-ABEC-4F024A21217B}"/>
          </ac:inkMkLst>
        </pc:inkChg>
        <pc:inkChg chg="add del mod">
          <ac:chgData name="Angela Stephanides" userId="5b81ab53-9508-45ea-96e7-b986684319a9" providerId="ADAL" clId="{97E72EA5-4714-4BAE-9CD1-755EA5BD19C8}" dt="2026-08-27T15:40:45.899" v="869"/>
          <ac:inkMkLst>
            <pc:docMk/>
            <pc:sldMk cId="3937780375" sldId="337"/>
            <ac:inkMk id="267" creationId="{12866FF6-D9BD-F3C5-E4E8-1CFE49CCA941}"/>
          </ac:inkMkLst>
        </pc:inkChg>
        <pc:inkChg chg="add mod">
          <ac:chgData name="Angela Stephanides" userId="5b81ab53-9508-45ea-96e7-b986684319a9" providerId="ADAL" clId="{97E72EA5-4714-4BAE-9CD1-755EA5BD19C8}" dt="2026-08-27T18:02:11.760" v="1449"/>
          <ac:inkMkLst>
            <pc:docMk/>
            <pc:sldMk cId="3937780375" sldId="337"/>
            <ac:inkMk id="267" creationId="{C0499D7F-E99C-9778-1863-B541407C9180}"/>
          </ac:inkMkLst>
        </pc:inkChg>
        <pc:inkChg chg="add mod">
          <ac:chgData name="Angela Stephanides" userId="5b81ab53-9508-45ea-96e7-b986684319a9" providerId="ADAL" clId="{97E72EA5-4714-4BAE-9CD1-755EA5BD19C8}" dt="2026-08-27T15:40:45.902" v="879"/>
          <ac:inkMkLst>
            <pc:docMk/>
            <pc:sldMk cId="3937780375" sldId="337"/>
            <ac:inkMk id="268" creationId="{A61D0CD6-F51A-5E1E-6C70-985AD781FE46}"/>
          </ac:inkMkLst>
        </pc:inkChg>
        <pc:inkChg chg="add del mod">
          <ac:chgData name="Angela Stephanides" userId="5b81ab53-9508-45ea-96e7-b986684319a9" providerId="ADAL" clId="{97E72EA5-4714-4BAE-9CD1-755EA5BD19C8}" dt="2026-08-27T15:41:04.446" v="953"/>
          <ac:inkMkLst>
            <pc:docMk/>
            <pc:sldMk cId="3937780375" sldId="337"/>
            <ac:inkMk id="269" creationId="{624B3AED-92D4-181A-9E1C-11E7F5C0D5D1}"/>
          </ac:inkMkLst>
        </pc:inkChg>
        <pc:inkChg chg="add">
          <ac:chgData name="Angela Stephanides" userId="5b81ab53-9508-45ea-96e7-b986684319a9" providerId="ADAL" clId="{97E72EA5-4714-4BAE-9CD1-755EA5BD19C8}" dt="2026-08-27T18:02:12.447" v="1450" actId="9405"/>
          <ac:inkMkLst>
            <pc:docMk/>
            <pc:sldMk cId="3937780375" sldId="337"/>
            <ac:inkMk id="269" creationId="{BB4F2EE6-2AB7-CCF8-2BBF-57BF084D6053}"/>
          </ac:inkMkLst>
        </pc:inkChg>
        <pc:inkChg chg="add">
          <ac:chgData name="Angela Stephanides" userId="5b81ab53-9508-45ea-96e7-b986684319a9" providerId="ADAL" clId="{97E72EA5-4714-4BAE-9CD1-755EA5BD19C8}" dt="2026-08-27T18:02:12.848" v="1451" actId="9405"/>
          <ac:inkMkLst>
            <pc:docMk/>
            <pc:sldMk cId="3937780375" sldId="337"/>
            <ac:inkMk id="270" creationId="{2616FA14-5B65-6631-47A8-5B6A8482A7E1}"/>
          </ac:inkMkLst>
        </pc:inkChg>
        <pc:inkChg chg="add del mod">
          <ac:chgData name="Angela Stephanides" userId="5b81ab53-9508-45ea-96e7-b986684319a9" providerId="ADAL" clId="{97E72EA5-4714-4BAE-9CD1-755EA5BD19C8}" dt="2026-08-27T15:41:04.448" v="976"/>
          <ac:inkMkLst>
            <pc:docMk/>
            <pc:sldMk cId="3937780375" sldId="337"/>
            <ac:inkMk id="270" creationId="{959DDD34-39DC-89B2-BAAD-A629CC1D0F89}"/>
          </ac:inkMkLst>
        </pc:inkChg>
        <pc:inkChg chg="add mod">
          <ac:chgData name="Angela Stephanides" userId="5b81ab53-9508-45ea-96e7-b986684319a9" providerId="ADAL" clId="{97E72EA5-4714-4BAE-9CD1-755EA5BD19C8}" dt="2026-08-27T18:02:25.794" v="1476"/>
          <ac:inkMkLst>
            <pc:docMk/>
            <pc:sldMk cId="3937780375" sldId="337"/>
            <ac:inkMk id="271" creationId="{7E222A0A-76C0-6602-4DB4-9C1D6378A6C4}"/>
          </ac:inkMkLst>
        </pc:inkChg>
        <pc:inkChg chg="add del mod">
          <ac:chgData name="Angela Stephanides" userId="5b81ab53-9508-45ea-96e7-b986684319a9" providerId="ADAL" clId="{97E72EA5-4714-4BAE-9CD1-755EA5BD19C8}" dt="2026-08-27T15:40:45.904" v="905"/>
          <ac:inkMkLst>
            <pc:docMk/>
            <pc:sldMk cId="3937780375" sldId="337"/>
            <ac:inkMk id="271" creationId="{8B13D63D-C70F-9377-48A6-EB0707F87D4B}"/>
          </ac:inkMkLst>
        </pc:inkChg>
        <pc:inkChg chg="add mod">
          <ac:chgData name="Angela Stephanides" userId="5b81ab53-9508-45ea-96e7-b986684319a9" providerId="ADAL" clId="{97E72EA5-4714-4BAE-9CD1-755EA5BD19C8}" dt="2026-08-27T15:40:45.904" v="896"/>
          <ac:inkMkLst>
            <pc:docMk/>
            <pc:sldMk cId="3937780375" sldId="337"/>
            <ac:inkMk id="272" creationId="{8C3F1E13-30DC-8AE7-9C80-F84A297CE2B5}"/>
          </ac:inkMkLst>
        </pc:inkChg>
        <pc:inkChg chg="add mod">
          <ac:chgData name="Angela Stephanides" userId="5b81ab53-9508-45ea-96e7-b986684319a9" providerId="ADAL" clId="{97E72EA5-4714-4BAE-9CD1-755EA5BD19C8}" dt="2026-08-27T18:02:23.850" v="1474"/>
          <ac:inkMkLst>
            <pc:docMk/>
            <pc:sldMk cId="3937780375" sldId="337"/>
            <ac:inkMk id="272" creationId="{AE753FDE-2CE3-871F-AF3C-C1B8B12DE8B3}"/>
          </ac:inkMkLst>
        </pc:inkChg>
        <pc:inkChg chg="add mod">
          <ac:chgData name="Angela Stephanides" userId="5b81ab53-9508-45ea-96e7-b986684319a9" providerId="ADAL" clId="{97E72EA5-4714-4BAE-9CD1-755EA5BD19C8}" dt="2026-08-27T15:40:45.906" v="913"/>
          <ac:inkMkLst>
            <pc:docMk/>
            <pc:sldMk cId="3937780375" sldId="337"/>
            <ac:inkMk id="273" creationId="{69432070-7264-116A-D720-0976D154A864}"/>
          </ac:inkMkLst>
        </pc:inkChg>
        <pc:inkChg chg="add">
          <ac:chgData name="Angela Stephanides" userId="5b81ab53-9508-45ea-96e7-b986684319a9" providerId="ADAL" clId="{97E72EA5-4714-4BAE-9CD1-755EA5BD19C8}" dt="2026-08-27T18:02:13.693" v="1454" actId="9405"/>
          <ac:inkMkLst>
            <pc:docMk/>
            <pc:sldMk cId="3937780375" sldId="337"/>
            <ac:inkMk id="273" creationId="{D5D380F7-26CD-AC52-659E-5704C67DD60E}"/>
          </ac:inkMkLst>
        </pc:inkChg>
        <pc:inkChg chg="add">
          <ac:chgData name="Angela Stephanides" userId="5b81ab53-9508-45ea-96e7-b986684319a9" providerId="ADAL" clId="{97E72EA5-4714-4BAE-9CD1-755EA5BD19C8}" dt="2026-08-27T18:02:13.927" v="1455" actId="9405"/>
          <ac:inkMkLst>
            <pc:docMk/>
            <pc:sldMk cId="3937780375" sldId="337"/>
            <ac:inkMk id="274" creationId="{C30E0A53-0573-25F7-5F96-55ADCD36D770}"/>
          </ac:inkMkLst>
        </pc:inkChg>
        <pc:inkChg chg="add del mod">
          <ac:chgData name="Angela Stephanides" userId="5b81ab53-9508-45ea-96e7-b986684319a9" providerId="ADAL" clId="{97E72EA5-4714-4BAE-9CD1-755EA5BD19C8}" dt="2026-08-27T15:40:45.904" v="908"/>
          <ac:inkMkLst>
            <pc:docMk/>
            <pc:sldMk cId="3937780375" sldId="337"/>
            <ac:inkMk id="275" creationId="{7770CD0F-0B9D-01B2-AA5C-D6A13FC3629C}"/>
          </ac:inkMkLst>
        </pc:inkChg>
        <pc:inkChg chg="add">
          <ac:chgData name="Angela Stephanides" userId="5b81ab53-9508-45ea-96e7-b986684319a9" providerId="ADAL" clId="{97E72EA5-4714-4BAE-9CD1-755EA5BD19C8}" dt="2026-08-27T18:02:14.404" v="1456" actId="9405"/>
          <ac:inkMkLst>
            <pc:docMk/>
            <pc:sldMk cId="3937780375" sldId="337"/>
            <ac:inkMk id="275" creationId="{F566C51D-14D2-64A6-83BC-4F4C57609ADD}"/>
          </ac:inkMkLst>
        </pc:inkChg>
        <pc:inkChg chg="add del mod">
          <ac:chgData name="Angela Stephanides" userId="5b81ab53-9508-45ea-96e7-b986684319a9" providerId="ADAL" clId="{97E72EA5-4714-4BAE-9CD1-755EA5BD19C8}" dt="2026-08-27T15:40:45.904" v="898"/>
          <ac:inkMkLst>
            <pc:docMk/>
            <pc:sldMk cId="3937780375" sldId="337"/>
            <ac:inkMk id="276" creationId="{2428167E-1C86-03FE-9A8D-9725F9F3259C}"/>
          </ac:inkMkLst>
        </pc:inkChg>
        <pc:inkChg chg="add mod">
          <ac:chgData name="Angela Stephanides" userId="5b81ab53-9508-45ea-96e7-b986684319a9" providerId="ADAL" clId="{97E72EA5-4714-4BAE-9CD1-755EA5BD19C8}" dt="2026-08-27T18:02:25.794" v="1476"/>
          <ac:inkMkLst>
            <pc:docMk/>
            <pc:sldMk cId="3937780375" sldId="337"/>
            <ac:inkMk id="276" creationId="{D031711E-99B4-D0C9-18CB-6305DF3F73C5}"/>
          </ac:inkMkLst>
        </pc:inkChg>
        <pc:inkChg chg="add">
          <ac:chgData name="Angela Stephanides" userId="5b81ab53-9508-45ea-96e7-b986684319a9" providerId="ADAL" clId="{97E72EA5-4714-4BAE-9CD1-755EA5BD19C8}" dt="2026-08-27T18:02:15.059" v="1458" actId="9405"/>
          <ac:inkMkLst>
            <pc:docMk/>
            <pc:sldMk cId="3937780375" sldId="337"/>
            <ac:inkMk id="277" creationId="{72E18E78-F829-D8A1-F7A1-FBB592BA6BF4}"/>
          </ac:inkMkLst>
        </pc:inkChg>
        <pc:inkChg chg="add del mod">
          <ac:chgData name="Angela Stephanides" userId="5b81ab53-9508-45ea-96e7-b986684319a9" providerId="ADAL" clId="{97E72EA5-4714-4BAE-9CD1-755EA5BD19C8}" dt="2026-08-27T15:40:45.904" v="894"/>
          <ac:inkMkLst>
            <pc:docMk/>
            <pc:sldMk cId="3937780375" sldId="337"/>
            <ac:inkMk id="277" creationId="{A266F934-AD08-9F81-23AA-3093DA4DDE71}"/>
          </ac:inkMkLst>
        </pc:inkChg>
        <pc:inkChg chg="add mod">
          <ac:chgData name="Angela Stephanides" userId="5b81ab53-9508-45ea-96e7-b986684319a9" providerId="ADAL" clId="{97E72EA5-4714-4BAE-9CD1-755EA5BD19C8}" dt="2026-08-27T18:02:25.794" v="1476"/>
          <ac:inkMkLst>
            <pc:docMk/>
            <pc:sldMk cId="3937780375" sldId="337"/>
            <ac:inkMk id="278" creationId="{786A5C9F-93F3-B1FA-BCB2-3874C9E429D5}"/>
          </ac:inkMkLst>
        </pc:inkChg>
        <pc:inkChg chg="add del mod">
          <ac:chgData name="Angela Stephanides" userId="5b81ab53-9508-45ea-96e7-b986684319a9" providerId="ADAL" clId="{97E72EA5-4714-4BAE-9CD1-755EA5BD19C8}" dt="2026-08-27T15:40:45.904" v="903"/>
          <ac:inkMkLst>
            <pc:docMk/>
            <pc:sldMk cId="3937780375" sldId="337"/>
            <ac:inkMk id="278" creationId="{B8E86059-88C3-3991-ABB1-97A3160A08CE}"/>
          </ac:inkMkLst>
        </pc:inkChg>
        <pc:inkChg chg="add mod">
          <ac:chgData name="Angela Stephanides" userId="5b81ab53-9508-45ea-96e7-b986684319a9" providerId="ADAL" clId="{97E72EA5-4714-4BAE-9CD1-755EA5BD19C8}" dt="2026-08-27T18:02:25.794" v="1476"/>
          <ac:inkMkLst>
            <pc:docMk/>
            <pc:sldMk cId="3937780375" sldId="337"/>
            <ac:inkMk id="279" creationId="{1D0A49A0-C617-F6CA-9BBA-ABFBFB7F2328}"/>
          </ac:inkMkLst>
        </pc:inkChg>
        <pc:inkChg chg="add del">
          <ac:chgData name="Angela Stephanides" userId="5b81ab53-9508-45ea-96e7-b986684319a9" providerId="ADAL" clId="{97E72EA5-4714-4BAE-9CD1-755EA5BD19C8}" dt="2026-08-27T15:40:45.899" v="868"/>
          <ac:inkMkLst>
            <pc:docMk/>
            <pc:sldMk cId="3937780375" sldId="337"/>
            <ac:inkMk id="279" creationId="{E2BC0800-419D-7F63-340D-ECCFA05B150E}"/>
          </ac:inkMkLst>
        </pc:inkChg>
        <pc:inkChg chg="add mod">
          <ac:chgData name="Angela Stephanides" userId="5b81ab53-9508-45ea-96e7-b986684319a9" providerId="ADAL" clId="{97E72EA5-4714-4BAE-9CD1-755EA5BD19C8}" dt="2026-08-27T18:02:25.794" v="1476"/>
          <ac:inkMkLst>
            <pc:docMk/>
            <pc:sldMk cId="3937780375" sldId="337"/>
            <ac:inkMk id="280" creationId="{46D2A1D4-C674-992B-9B37-6D801D5CCF16}"/>
          </ac:inkMkLst>
        </pc:inkChg>
        <pc:inkChg chg="add del mod">
          <ac:chgData name="Angela Stephanides" userId="5b81ab53-9508-45ea-96e7-b986684319a9" providerId="ADAL" clId="{97E72EA5-4714-4BAE-9CD1-755EA5BD19C8}" dt="2026-08-27T15:41:04.444" v="940"/>
          <ac:inkMkLst>
            <pc:docMk/>
            <pc:sldMk cId="3937780375" sldId="337"/>
            <ac:inkMk id="280" creationId="{C1524FD3-9ABD-E8DE-DEC7-88A24F5CBA5F}"/>
          </ac:inkMkLst>
        </pc:inkChg>
        <pc:inkChg chg="add mod">
          <ac:chgData name="Angela Stephanides" userId="5b81ab53-9508-45ea-96e7-b986684319a9" providerId="ADAL" clId="{97E72EA5-4714-4BAE-9CD1-755EA5BD19C8}" dt="2026-08-27T15:40:45.902" v="879"/>
          <ac:inkMkLst>
            <pc:docMk/>
            <pc:sldMk cId="3937780375" sldId="337"/>
            <ac:inkMk id="281" creationId="{D449B7FC-07C1-D001-695E-0296D1E072FD}"/>
          </ac:inkMkLst>
        </pc:inkChg>
        <pc:inkChg chg="add">
          <ac:chgData name="Angela Stephanides" userId="5b81ab53-9508-45ea-96e7-b986684319a9" providerId="ADAL" clId="{97E72EA5-4714-4BAE-9CD1-755EA5BD19C8}" dt="2026-08-27T18:02:16.711" v="1462" actId="9405"/>
          <ac:inkMkLst>
            <pc:docMk/>
            <pc:sldMk cId="3937780375" sldId="337"/>
            <ac:inkMk id="281" creationId="{E27D40B3-D1BE-E70C-3434-5FA31FEA1742}"/>
          </ac:inkMkLst>
        </pc:inkChg>
        <pc:inkChg chg="add mod">
          <ac:chgData name="Angela Stephanides" userId="5b81ab53-9508-45ea-96e7-b986684319a9" providerId="ADAL" clId="{97E72EA5-4714-4BAE-9CD1-755EA5BD19C8}" dt="2026-08-27T18:02:25.794" v="1476"/>
          <ac:inkMkLst>
            <pc:docMk/>
            <pc:sldMk cId="3937780375" sldId="337"/>
            <ac:inkMk id="282" creationId="{BED5D994-8141-79CD-E0AD-18A21A77E857}"/>
          </ac:inkMkLst>
        </pc:inkChg>
        <pc:inkChg chg="add mod">
          <ac:chgData name="Angela Stephanides" userId="5b81ab53-9508-45ea-96e7-b986684319a9" providerId="ADAL" clId="{97E72EA5-4714-4BAE-9CD1-755EA5BD19C8}" dt="2026-08-27T18:02:25.794" v="1476"/>
          <ac:inkMkLst>
            <pc:docMk/>
            <pc:sldMk cId="3937780375" sldId="337"/>
            <ac:inkMk id="283" creationId="{1FDB4DBF-18C8-E4B7-5CB9-A54B94E5427A}"/>
          </ac:inkMkLst>
        </pc:inkChg>
        <pc:inkChg chg="add del mod">
          <ac:chgData name="Angela Stephanides" userId="5b81ab53-9508-45ea-96e7-b986684319a9" providerId="ADAL" clId="{97E72EA5-4714-4BAE-9CD1-755EA5BD19C8}" dt="2026-08-27T15:40:46.443" v="930"/>
          <ac:inkMkLst>
            <pc:docMk/>
            <pc:sldMk cId="3937780375" sldId="337"/>
            <ac:inkMk id="284" creationId="{31BBF8F7-EDB1-D5BF-41F9-476722BC3EA9}"/>
          </ac:inkMkLst>
        </pc:inkChg>
        <pc:inkChg chg="add">
          <ac:chgData name="Angela Stephanides" userId="5b81ab53-9508-45ea-96e7-b986684319a9" providerId="ADAL" clId="{97E72EA5-4714-4BAE-9CD1-755EA5BD19C8}" dt="2026-08-27T18:02:18.032" v="1465" actId="9405"/>
          <ac:inkMkLst>
            <pc:docMk/>
            <pc:sldMk cId="3937780375" sldId="337"/>
            <ac:inkMk id="284" creationId="{D14A8032-CD80-A590-0EF3-9F45D3DFCD0E}"/>
          </ac:inkMkLst>
        </pc:inkChg>
        <pc:inkChg chg="add mod">
          <ac:chgData name="Angela Stephanides" userId="5b81ab53-9508-45ea-96e7-b986684319a9" providerId="ADAL" clId="{97E72EA5-4714-4BAE-9CD1-755EA5BD19C8}" dt="2026-08-27T15:40:45.904" v="904"/>
          <ac:inkMkLst>
            <pc:docMk/>
            <pc:sldMk cId="3937780375" sldId="337"/>
            <ac:inkMk id="285" creationId="{03F7332B-D0E6-6399-6050-256363E17F05}"/>
          </ac:inkMkLst>
        </pc:inkChg>
        <pc:inkChg chg="add">
          <ac:chgData name="Angela Stephanides" userId="5b81ab53-9508-45ea-96e7-b986684319a9" providerId="ADAL" clId="{97E72EA5-4714-4BAE-9CD1-755EA5BD19C8}" dt="2026-08-27T18:02:18.949" v="1466" actId="9405"/>
          <ac:inkMkLst>
            <pc:docMk/>
            <pc:sldMk cId="3937780375" sldId="337"/>
            <ac:inkMk id="285" creationId="{13307770-A687-2C65-F715-0232BD47F8F6}"/>
          </ac:inkMkLst>
        </pc:inkChg>
        <pc:inkChg chg="add">
          <ac:chgData name="Angela Stephanides" userId="5b81ab53-9508-45ea-96e7-b986684319a9" providerId="ADAL" clId="{97E72EA5-4714-4BAE-9CD1-755EA5BD19C8}" dt="2026-08-27T18:02:20.441" v="1468" actId="9405"/>
          <ac:inkMkLst>
            <pc:docMk/>
            <pc:sldMk cId="3937780375" sldId="337"/>
            <ac:inkMk id="287" creationId="{0E5464D1-BEA9-F6F6-1624-5461303AEFF9}"/>
          </ac:inkMkLst>
        </pc:inkChg>
        <pc:inkChg chg="add del mod">
          <ac:chgData name="Angela Stephanides" userId="5b81ab53-9508-45ea-96e7-b986684319a9" providerId="ADAL" clId="{97E72EA5-4714-4BAE-9CD1-755EA5BD19C8}" dt="2026-08-27T15:40:45.906" v="911"/>
          <ac:inkMkLst>
            <pc:docMk/>
            <pc:sldMk cId="3937780375" sldId="337"/>
            <ac:inkMk id="287" creationId="{C1D475DB-9668-7A87-8E62-DCF5EAAD9789}"/>
          </ac:inkMkLst>
        </pc:inkChg>
        <pc:inkChg chg="add del mod">
          <ac:chgData name="Angela Stephanides" userId="5b81ab53-9508-45ea-96e7-b986684319a9" providerId="ADAL" clId="{97E72EA5-4714-4BAE-9CD1-755EA5BD19C8}" dt="2026-08-27T15:40:45.906" v="917"/>
          <ac:inkMkLst>
            <pc:docMk/>
            <pc:sldMk cId="3937780375" sldId="337"/>
            <ac:inkMk id="288" creationId="{537ED5D2-DCE7-5C1D-2D9C-0A4DE6B9AB70}"/>
          </ac:inkMkLst>
        </pc:inkChg>
        <pc:inkChg chg="add">
          <ac:chgData name="Angela Stephanides" userId="5b81ab53-9508-45ea-96e7-b986684319a9" providerId="ADAL" clId="{97E72EA5-4714-4BAE-9CD1-755EA5BD19C8}" dt="2026-08-27T18:02:22.386" v="1470" actId="9405"/>
          <ac:inkMkLst>
            <pc:docMk/>
            <pc:sldMk cId="3937780375" sldId="337"/>
            <ac:inkMk id="289" creationId="{6F4472A8-286E-B0DD-0FDD-9E9D9295B11E}"/>
          </ac:inkMkLst>
        </pc:inkChg>
        <pc:inkChg chg="add del mod">
          <ac:chgData name="Angela Stephanides" userId="5b81ab53-9508-45ea-96e7-b986684319a9" providerId="ADAL" clId="{97E72EA5-4714-4BAE-9CD1-755EA5BD19C8}" dt="2026-08-27T15:40:45.907" v="922"/>
          <ac:inkMkLst>
            <pc:docMk/>
            <pc:sldMk cId="3937780375" sldId="337"/>
            <ac:inkMk id="289" creationId="{CEAC3D58-E594-3667-31BF-32BF0FA0AE65}"/>
          </ac:inkMkLst>
        </pc:inkChg>
        <pc:inkChg chg="add">
          <ac:chgData name="Angela Stephanides" userId="5b81ab53-9508-45ea-96e7-b986684319a9" providerId="ADAL" clId="{97E72EA5-4714-4BAE-9CD1-755EA5BD19C8}" dt="2026-08-27T18:02:22.633" v="1471" actId="9405"/>
          <ac:inkMkLst>
            <pc:docMk/>
            <pc:sldMk cId="3937780375" sldId="337"/>
            <ac:inkMk id="290" creationId="{441009A3-D927-B1AF-2A27-A17D1CE07FA9}"/>
          </ac:inkMkLst>
        </pc:inkChg>
        <pc:inkChg chg="add del mod">
          <ac:chgData name="Angela Stephanides" userId="5b81ab53-9508-45ea-96e7-b986684319a9" providerId="ADAL" clId="{97E72EA5-4714-4BAE-9CD1-755EA5BD19C8}" dt="2026-08-27T15:40:45.902" v="885"/>
          <ac:inkMkLst>
            <pc:docMk/>
            <pc:sldMk cId="3937780375" sldId="337"/>
            <ac:inkMk id="290" creationId="{F0C11921-4BC4-1420-AAA6-0560A78E94C0}"/>
          </ac:inkMkLst>
        </pc:inkChg>
        <pc:inkChg chg="add">
          <ac:chgData name="Angela Stephanides" userId="5b81ab53-9508-45ea-96e7-b986684319a9" providerId="ADAL" clId="{97E72EA5-4714-4BAE-9CD1-755EA5BD19C8}" dt="2026-08-27T18:02:22.895" v="1472" actId="9405"/>
          <ac:inkMkLst>
            <pc:docMk/>
            <pc:sldMk cId="3937780375" sldId="337"/>
            <ac:inkMk id="291" creationId="{5FCA30AA-17EB-6A29-FD7E-E2E89187A77C}"/>
          </ac:inkMkLst>
        </pc:inkChg>
        <pc:inkChg chg="add">
          <ac:chgData name="Angela Stephanides" userId="5b81ab53-9508-45ea-96e7-b986684319a9" providerId="ADAL" clId="{97E72EA5-4714-4BAE-9CD1-755EA5BD19C8}" dt="2026-08-27T18:02:23.256" v="1473" actId="9405"/>
          <ac:inkMkLst>
            <pc:docMk/>
            <pc:sldMk cId="3937780375" sldId="337"/>
            <ac:inkMk id="292" creationId="{AD479D43-3B82-3AC1-F096-417B490B1895}"/>
          </ac:inkMkLst>
        </pc:inkChg>
        <pc:inkChg chg="add del mod">
          <ac:chgData name="Angela Stephanides" userId="5b81ab53-9508-45ea-96e7-b986684319a9" providerId="ADAL" clId="{97E72EA5-4714-4BAE-9CD1-755EA5BD19C8}" dt="2026-08-27T15:40:45.904" v="899"/>
          <ac:inkMkLst>
            <pc:docMk/>
            <pc:sldMk cId="3937780375" sldId="337"/>
            <ac:inkMk id="292" creationId="{E11C18C9-B484-BF5C-309F-BFB064719408}"/>
          </ac:inkMkLst>
        </pc:inkChg>
        <pc:inkChg chg="add del mod">
          <ac:chgData name="Angela Stephanides" userId="5b81ab53-9508-45ea-96e7-b986684319a9" providerId="ADAL" clId="{97E72EA5-4714-4BAE-9CD1-755EA5BD19C8}" dt="2026-08-27T15:40:45.906" v="909"/>
          <ac:inkMkLst>
            <pc:docMk/>
            <pc:sldMk cId="3937780375" sldId="337"/>
            <ac:inkMk id="293" creationId="{6C2A2A25-9DC7-6732-E9AF-A141610AA5ED}"/>
          </ac:inkMkLst>
        </pc:inkChg>
        <pc:inkChg chg="add mod">
          <ac:chgData name="Angela Stephanides" userId="5b81ab53-9508-45ea-96e7-b986684319a9" providerId="ADAL" clId="{97E72EA5-4714-4BAE-9CD1-755EA5BD19C8}" dt="2026-08-27T18:02:25.794" v="1476"/>
          <ac:inkMkLst>
            <pc:docMk/>
            <pc:sldMk cId="3937780375" sldId="337"/>
            <ac:inkMk id="294" creationId="{886EB279-C4A1-ED5C-59F6-D982677100CA}"/>
          </ac:inkMkLst>
        </pc:inkChg>
        <pc:inkChg chg="add del mod">
          <ac:chgData name="Angela Stephanides" userId="5b81ab53-9508-45ea-96e7-b986684319a9" providerId="ADAL" clId="{97E72EA5-4714-4BAE-9CD1-755EA5BD19C8}" dt="2026-08-27T15:40:45.904" v="897"/>
          <ac:inkMkLst>
            <pc:docMk/>
            <pc:sldMk cId="3937780375" sldId="337"/>
            <ac:inkMk id="294" creationId="{F5931047-921E-5EC6-772C-DFC9460DBF3E}"/>
          </ac:inkMkLst>
        </pc:inkChg>
        <pc:inkChg chg="add del mod">
          <ac:chgData name="Angela Stephanides" userId="5b81ab53-9508-45ea-96e7-b986684319a9" providerId="ADAL" clId="{97E72EA5-4714-4BAE-9CD1-755EA5BD19C8}" dt="2026-08-27T15:40:45.900" v="876"/>
          <ac:inkMkLst>
            <pc:docMk/>
            <pc:sldMk cId="3937780375" sldId="337"/>
            <ac:inkMk id="295" creationId="{A24A172F-5786-AF25-3FED-301588BC3986}"/>
          </ac:inkMkLst>
        </pc:inkChg>
        <pc:inkChg chg="add del mod">
          <ac:chgData name="Angela Stephanides" userId="5b81ab53-9508-45ea-96e7-b986684319a9" providerId="ADAL" clId="{97E72EA5-4714-4BAE-9CD1-755EA5BD19C8}" dt="2026-08-27T15:40:45.902" v="890"/>
          <ac:inkMkLst>
            <pc:docMk/>
            <pc:sldMk cId="3937780375" sldId="337"/>
            <ac:inkMk id="296" creationId="{4A73E937-6812-4A7A-9559-D3D54CDEF10C}"/>
          </ac:inkMkLst>
        </pc:inkChg>
        <pc:inkChg chg="add">
          <ac:chgData name="Angela Stephanides" userId="5b81ab53-9508-45ea-96e7-b986684319a9" providerId="ADAL" clId="{97E72EA5-4714-4BAE-9CD1-755EA5BD19C8}" dt="2026-08-27T18:02:35.116" v="1477" actId="9405"/>
          <ac:inkMkLst>
            <pc:docMk/>
            <pc:sldMk cId="3937780375" sldId="337"/>
            <ac:inkMk id="296" creationId="{7A5578DD-95C0-D15D-EE69-BA59E7FCBBC3}"/>
          </ac:inkMkLst>
        </pc:inkChg>
        <pc:inkChg chg="add">
          <ac:chgData name="Angela Stephanides" userId="5b81ab53-9508-45ea-96e7-b986684319a9" providerId="ADAL" clId="{97E72EA5-4714-4BAE-9CD1-755EA5BD19C8}" dt="2026-08-27T18:02:35.686" v="1478" actId="9405"/>
          <ac:inkMkLst>
            <pc:docMk/>
            <pc:sldMk cId="3937780375" sldId="337"/>
            <ac:inkMk id="297" creationId="{ADB434E4-3F63-8C04-CF18-9662CC0354A5}"/>
          </ac:inkMkLst>
        </pc:inkChg>
        <pc:inkChg chg="add del mod">
          <ac:chgData name="Angela Stephanides" userId="5b81ab53-9508-45ea-96e7-b986684319a9" providerId="ADAL" clId="{97E72EA5-4714-4BAE-9CD1-755EA5BD19C8}" dt="2026-08-27T15:40:45.908" v="929"/>
          <ac:inkMkLst>
            <pc:docMk/>
            <pc:sldMk cId="3937780375" sldId="337"/>
            <ac:inkMk id="297" creationId="{DAE81BCB-9E8D-D0D9-B3B4-BD9A1D075DE4}"/>
          </ac:inkMkLst>
        </pc:inkChg>
        <pc:inkChg chg="add mod">
          <ac:chgData name="Angela Stephanides" userId="5b81ab53-9508-45ea-96e7-b986684319a9" providerId="ADAL" clId="{97E72EA5-4714-4BAE-9CD1-755EA5BD19C8}" dt="2026-08-27T18:02:41.984" v="1490"/>
          <ac:inkMkLst>
            <pc:docMk/>
            <pc:sldMk cId="3937780375" sldId="337"/>
            <ac:inkMk id="298" creationId="{C56F4DF8-FE25-D522-2F6C-893233797013}"/>
          </ac:inkMkLst>
        </pc:inkChg>
        <pc:inkChg chg="add del mod">
          <ac:chgData name="Angela Stephanides" userId="5b81ab53-9508-45ea-96e7-b986684319a9" providerId="ADAL" clId="{97E72EA5-4714-4BAE-9CD1-755EA5BD19C8}" dt="2026-08-27T15:40:45.908" v="927"/>
          <ac:inkMkLst>
            <pc:docMk/>
            <pc:sldMk cId="3937780375" sldId="337"/>
            <ac:inkMk id="298" creationId="{F4CCD0DA-9A03-D5B4-ECAB-37F792B41E58}"/>
          </ac:inkMkLst>
        </pc:inkChg>
        <pc:inkChg chg="add">
          <ac:chgData name="Angela Stephanides" userId="5b81ab53-9508-45ea-96e7-b986684319a9" providerId="ADAL" clId="{97E72EA5-4714-4BAE-9CD1-755EA5BD19C8}" dt="2026-08-27T18:02:36.532" v="1480" actId="9405"/>
          <ac:inkMkLst>
            <pc:docMk/>
            <pc:sldMk cId="3937780375" sldId="337"/>
            <ac:inkMk id="299" creationId="{40C83C0D-6E13-C169-EBD1-725D394FD51C}"/>
          </ac:inkMkLst>
        </pc:inkChg>
        <pc:inkChg chg="add del mod">
          <ac:chgData name="Angela Stephanides" userId="5b81ab53-9508-45ea-96e7-b986684319a9" providerId="ADAL" clId="{97E72EA5-4714-4BAE-9CD1-755EA5BD19C8}" dt="2026-08-27T15:40:45.902" v="880"/>
          <ac:inkMkLst>
            <pc:docMk/>
            <pc:sldMk cId="3937780375" sldId="337"/>
            <ac:inkMk id="299" creationId="{D6EEEF3F-276F-C01B-A351-037C5D860272}"/>
          </ac:inkMkLst>
        </pc:inkChg>
        <pc:inkChg chg="add mod">
          <ac:chgData name="Angela Stephanides" userId="5b81ab53-9508-45ea-96e7-b986684319a9" providerId="ADAL" clId="{97E72EA5-4714-4BAE-9CD1-755EA5BD19C8}" dt="2026-08-27T18:02:44.062" v="1494"/>
          <ac:inkMkLst>
            <pc:docMk/>
            <pc:sldMk cId="3937780375" sldId="337"/>
            <ac:inkMk id="301" creationId="{BAF3C5A7-1D65-B4A6-BE7C-3F5949711F3A}"/>
          </ac:inkMkLst>
        </pc:inkChg>
        <pc:inkChg chg="add del mod">
          <ac:chgData name="Angela Stephanides" userId="5b81ab53-9508-45ea-96e7-b986684319a9" providerId="ADAL" clId="{97E72EA5-4714-4BAE-9CD1-755EA5BD19C8}" dt="2026-08-27T15:40:45.904" v="895"/>
          <ac:inkMkLst>
            <pc:docMk/>
            <pc:sldMk cId="3937780375" sldId="337"/>
            <ac:inkMk id="302" creationId="{3639EA99-6DA8-E988-BB4F-568B6ECDA893}"/>
          </ac:inkMkLst>
        </pc:inkChg>
        <pc:inkChg chg="add">
          <ac:chgData name="Angela Stephanides" userId="5b81ab53-9508-45ea-96e7-b986684319a9" providerId="ADAL" clId="{97E72EA5-4714-4BAE-9CD1-755EA5BD19C8}" dt="2026-08-27T18:02:38.765" v="1483" actId="9405"/>
          <ac:inkMkLst>
            <pc:docMk/>
            <pc:sldMk cId="3937780375" sldId="337"/>
            <ac:inkMk id="302" creationId="{94BE7ECA-1342-BBE1-A28C-38E71C1808C6}"/>
          </ac:inkMkLst>
        </pc:inkChg>
        <pc:inkChg chg="add">
          <ac:chgData name="Angela Stephanides" userId="5b81ab53-9508-45ea-96e7-b986684319a9" providerId="ADAL" clId="{97E72EA5-4714-4BAE-9CD1-755EA5BD19C8}" dt="2026-08-27T18:02:39.157" v="1484" actId="9405"/>
          <ac:inkMkLst>
            <pc:docMk/>
            <pc:sldMk cId="3937780375" sldId="337"/>
            <ac:inkMk id="303" creationId="{D49464BD-3CB9-6508-9261-0B65E31E3ADE}"/>
          </ac:inkMkLst>
        </pc:inkChg>
        <pc:inkChg chg="add del mod">
          <ac:chgData name="Angela Stephanides" userId="5b81ab53-9508-45ea-96e7-b986684319a9" providerId="ADAL" clId="{97E72EA5-4714-4BAE-9CD1-755EA5BD19C8}" dt="2026-08-27T15:40:45.898" v="866"/>
          <ac:inkMkLst>
            <pc:docMk/>
            <pc:sldMk cId="3937780375" sldId="337"/>
            <ac:inkMk id="304" creationId="{2A6A960B-A187-0501-9DB2-4265BBF7BD79}"/>
          </ac:inkMkLst>
        </pc:inkChg>
        <pc:inkChg chg="add mod">
          <ac:chgData name="Angela Stephanides" userId="5b81ab53-9508-45ea-96e7-b986684319a9" providerId="ADAL" clId="{97E72EA5-4714-4BAE-9CD1-755EA5BD19C8}" dt="2026-08-27T18:02:44.062" v="1494"/>
          <ac:inkMkLst>
            <pc:docMk/>
            <pc:sldMk cId="3937780375" sldId="337"/>
            <ac:inkMk id="304" creationId="{3822011E-4A60-A62A-D081-5F0E73AE18D7}"/>
          </ac:inkMkLst>
        </pc:inkChg>
        <pc:inkChg chg="add mod">
          <ac:chgData name="Angela Stephanides" userId="5b81ab53-9508-45ea-96e7-b986684319a9" providerId="ADAL" clId="{97E72EA5-4714-4BAE-9CD1-755EA5BD19C8}" dt="2026-08-27T18:02:41.984" v="1490"/>
          <ac:inkMkLst>
            <pc:docMk/>
            <pc:sldMk cId="3937780375" sldId="337"/>
            <ac:inkMk id="305" creationId="{059C8B35-C3A4-DC23-1344-362E8409704E}"/>
          </ac:inkMkLst>
        </pc:inkChg>
        <pc:inkChg chg="add del mod">
          <ac:chgData name="Angela Stephanides" userId="5b81ab53-9508-45ea-96e7-b986684319a9" providerId="ADAL" clId="{97E72EA5-4714-4BAE-9CD1-755EA5BD19C8}" dt="2026-08-27T15:40:45.900" v="873"/>
          <ac:inkMkLst>
            <pc:docMk/>
            <pc:sldMk cId="3937780375" sldId="337"/>
            <ac:inkMk id="305" creationId="{B911F5AA-612F-3009-007D-E817C0F3A7D2}"/>
          </ac:inkMkLst>
        </pc:inkChg>
        <pc:inkChg chg="add del mod">
          <ac:chgData name="Angela Stephanides" userId="5b81ab53-9508-45ea-96e7-b986684319a9" providerId="ADAL" clId="{97E72EA5-4714-4BAE-9CD1-755EA5BD19C8}" dt="2026-08-27T15:40:45.907" v="925"/>
          <ac:inkMkLst>
            <pc:docMk/>
            <pc:sldMk cId="3937780375" sldId="337"/>
            <ac:inkMk id="306" creationId="{2F92E3B3-B9AC-4480-E6B9-5BE17B2933F9}"/>
          </ac:inkMkLst>
        </pc:inkChg>
        <pc:inkChg chg="add mod">
          <ac:chgData name="Angela Stephanides" userId="5b81ab53-9508-45ea-96e7-b986684319a9" providerId="ADAL" clId="{97E72EA5-4714-4BAE-9CD1-755EA5BD19C8}" dt="2026-08-27T18:02:44.062" v="1494"/>
          <ac:inkMkLst>
            <pc:docMk/>
            <pc:sldMk cId="3937780375" sldId="337"/>
            <ac:inkMk id="306" creationId="{5707092B-E101-4F44-00DA-6219EA75C0D2}"/>
          </ac:inkMkLst>
        </pc:inkChg>
        <pc:inkChg chg="add del mod">
          <ac:chgData name="Angela Stephanides" userId="5b81ab53-9508-45ea-96e7-b986684319a9" providerId="ADAL" clId="{97E72EA5-4714-4BAE-9CD1-755EA5BD19C8}" dt="2026-08-27T15:40:45.906" v="912"/>
          <ac:inkMkLst>
            <pc:docMk/>
            <pc:sldMk cId="3937780375" sldId="337"/>
            <ac:inkMk id="307" creationId="{297C613D-2084-F517-BD95-DAB46B1AF6C5}"/>
          </ac:inkMkLst>
        </pc:inkChg>
        <pc:inkChg chg="add mod">
          <ac:chgData name="Angela Stephanides" userId="5b81ab53-9508-45ea-96e7-b986684319a9" providerId="ADAL" clId="{97E72EA5-4714-4BAE-9CD1-755EA5BD19C8}" dt="2026-08-27T18:02:44.062" v="1494"/>
          <ac:inkMkLst>
            <pc:docMk/>
            <pc:sldMk cId="3937780375" sldId="337"/>
            <ac:inkMk id="307" creationId="{6B046A5F-4D7A-1D6D-080C-D1987F006C6B}"/>
          </ac:inkMkLst>
        </pc:inkChg>
        <pc:inkChg chg="add del mod">
          <ac:chgData name="Angela Stephanides" userId="5b81ab53-9508-45ea-96e7-b986684319a9" providerId="ADAL" clId="{97E72EA5-4714-4BAE-9CD1-755EA5BD19C8}" dt="2026-08-27T15:40:45.902" v="881"/>
          <ac:inkMkLst>
            <pc:docMk/>
            <pc:sldMk cId="3937780375" sldId="337"/>
            <ac:inkMk id="308" creationId="{249D5C53-6EB9-56B5-888B-DE90506CFFC3}"/>
          </ac:inkMkLst>
        </pc:inkChg>
        <pc:inkChg chg="add">
          <ac:chgData name="Angela Stephanides" userId="5b81ab53-9508-45ea-96e7-b986684319a9" providerId="ADAL" clId="{97E72EA5-4714-4BAE-9CD1-755EA5BD19C8}" dt="2026-08-27T18:02:41.028" v="1489" actId="9405"/>
          <ac:inkMkLst>
            <pc:docMk/>
            <pc:sldMk cId="3937780375" sldId="337"/>
            <ac:inkMk id="308" creationId="{AFFF7085-0510-B175-0D2E-BD5B9F2B0F87}"/>
          </ac:inkMkLst>
        </pc:inkChg>
        <pc:inkChg chg="add del mod">
          <ac:chgData name="Angela Stephanides" userId="5b81ab53-9508-45ea-96e7-b986684319a9" providerId="ADAL" clId="{97E72EA5-4714-4BAE-9CD1-755EA5BD19C8}" dt="2026-08-27T15:40:45.904" v="901"/>
          <ac:inkMkLst>
            <pc:docMk/>
            <pc:sldMk cId="3937780375" sldId="337"/>
            <ac:inkMk id="309" creationId="{00A5BFFE-5C1E-7314-5BD4-9952A74FB723}"/>
          </ac:inkMkLst>
        </pc:inkChg>
        <pc:inkChg chg="add">
          <ac:chgData name="Angela Stephanides" userId="5b81ab53-9508-45ea-96e7-b986684319a9" providerId="ADAL" clId="{97E72EA5-4714-4BAE-9CD1-755EA5BD19C8}" dt="2026-08-27T18:02:41.995" v="1491" actId="9405"/>
          <ac:inkMkLst>
            <pc:docMk/>
            <pc:sldMk cId="3937780375" sldId="337"/>
            <ac:inkMk id="310" creationId="{8E351952-39AA-179C-C91C-736448B9A87A}"/>
          </ac:inkMkLst>
        </pc:inkChg>
        <pc:inkChg chg="add mod">
          <ac:chgData name="Angela Stephanides" userId="5b81ab53-9508-45ea-96e7-b986684319a9" providerId="ADAL" clId="{97E72EA5-4714-4BAE-9CD1-755EA5BD19C8}" dt="2026-08-27T18:02:44.062" v="1494"/>
          <ac:inkMkLst>
            <pc:docMk/>
            <pc:sldMk cId="3937780375" sldId="337"/>
            <ac:inkMk id="311" creationId="{676A4A85-AC53-2C02-A848-433B9C446FA9}"/>
          </ac:inkMkLst>
        </pc:inkChg>
        <pc:inkChg chg="add">
          <ac:chgData name="Angela Stephanides" userId="5b81ab53-9508-45ea-96e7-b986684319a9" providerId="ADAL" clId="{97E72EA5-4714-4BAE-9CD1-755EA5BD19C8}" dt="2026-08-27T15:40:31.648" v="863" actId="9405"/>
          <ac:inkMkLst>
            <pc:docMk/>
            <pc:sldMk cId="3937780375" sldId="337"/>
            <ac:inkMk id="311" creationId="{7C7A0474-CB9B-B455-6991-6AA8F8D3DEF4}"/>
          </ac:inkMkLst>
        </pc:inkChg>
        <pc:inkChg chg="add">
          <ac:chgData name="Angela Stephanides" userId="5b81ab53-9508-45ea-96e7-b986684319a9" providerId="ADAL" clId="{97E72EA5-4714-4BAE-9CD1-755EA5BD19C8}" dt="2026-08-27T18:02:43.126" v="1493" actId="9405"/>
          <ac:inkMkLst>
            <pc:docMk/>
            <pc:sldMk cId="3937780375" sldId="337"/>
            <ac:inkMk id="312" creationId="{BDE59101-69ED-4F1F-F340-F8B48DFE8E02}"/>
          </ac:inkMkLst>
        </pc:inkChg>
        <pc:inkChg chg="add mod">
          <ac:chgData name="Angela Stephanides" userId="5b81ab53-9508-45ea-96e7-b986684319a9" providerId="ADAL" clId="{97E72EA5-4714-4BAE-9CD1-755EA5BD19C8}" dt="2026-08-27T18:02:56.432" v="1513"/>
          <ac:inkMkLst>
            <pc:docMk/>
            <pc:sldMk cId="3937780375" sldId="337"/>
            <ac:inkMk id="314" creationId="{B6474881-EBAD-7864-85A0-CFAF3C62FCD3}"/>
          </ac:inkMkLst>
        </pc:inkChg>
        <pc:inkChg chg="add mod">
          <ac:chgData name="Angela Stephanides" userId="5b81ab53-9508-45ea-96e7-b986684319a9" providerId="ADAL" clId="{97E72EA5-4714-4BAE-9CD1-755EA5BD19C8}" dt="2026-08-27T18:02:52.284" v="1507"/>
          <ac:inkMkLst>
            <pc:docMk/>
            <pc:sldMk cId="3937780375" sldId="337"/>
            <ac:inkMk id="315" creationId="{A24A11CD-54AF-1BB2-8777-CD2F8C8F1D0E}"/>
          </ac:inkMkLst>
        </pc:inkChg>
        <pc:inkChg chg="add mod">
          <ac:chgData name="Angela Stephanides" userId="5b81ab53-9508-45ea-96e7-b986684319a9" providerId="ADAL" clId="{97E72EA5-4714-4BAE-9CD1-755EA5BD19C8}" dt="2026-08-27T18:02:52.284" v="1507"/>
          <ac:inkMkLst>
            <pc:docMk/>
            <pc:sldMk cId="3937780375" sldId="337"/>
            <ac:inkMk id="316" creationId="{51584616-5C98-CCAB-E81C-E31F6B8D1D97}"/>
          </ac:inkMkLst>
        </pc:inkChg>
        <pc:inkChg chg="add mod">
          <ac:chgData name="Angela Stephanides" userId="5b81ab53-9508-45ea-96e7-b986684319a9" providerId="ADAL" clId="{97E72EA5-4714-4BAE-9CD1-755EA5BD19C8}" dt="2026-08-27T18:02:56.432" v="1513"/>
          <ac:inkMkLst>
            <pc:docMk/>
            <pc:sldMk cId="3937780375" sldId="337"/>
            <ac:inkMk id="317" creationId="{66A024BB-DE2E-C447-CEB2-3CB414AC9D4D}"/>
          </ac:inkMkLst>
        </pc:inkChg>
        <pc:inkChg chg="add mod">
          <ac:chgData name="Angela Stephanides" userId="5b81ab53-9508-45ea-96e7-b986684319a9" providerId="ADAL" clId="{97E72EA5-4714-4BAE-9CD1-755EA5BD19C8}" dt="2026-08-27T18:02:52.284" v="1507"/>
          <ac:inkMkLst>
            <pc:docMk/>
            <pc:sldMk cId="3937780375" sldId="337"/>
            <ac:inkMk id="318" creationId="{086E3F61-7A43-B0C2-9B39-D9C519EC9027}"/>
          </ac:inkMkLst>
        </pc:inkChg>
        <pc:inkChg chg="add mod">
          <ac:chgData name="Angela Stephanides" userId="5b81ab53-9508-45ea-96e7-b986684319a9" providerId="ADAL" clId="{97E72EA5-4714-4BAE-9CD1-755EA5BD19C8}" dt="2026-08-27T18:02:52.284" v="1507"/>
          <ac:inkMkLst>
            <pc:docMk/>
            <pc:sldMk cId="3937780375" sldId="337"/>
            <ac:inkMk id="319" creationId="{2FBA8C96-F839-EB22-9304-FA00EE94FDDD}"/>
          </ac:inkMkLst>
        </pc:inkChg>
        <pc:inkChg chg="add mod">
          <ac:chgData name="Angela Stephanides" userId="5b81ab53-9508-45ea-96e7-b986684319a9" providerId="ADAL" clId="{97E72EA5-4714-4BAE-9CD1-755EA5BD19C8}" dt="2026-08-27T18:02:56.432" v="1513"/>
          <ac:inkMkLst>
            <pc:docMk/>
            <pc:sldMk cId="3937780375" sldId="337"/>
            <ac:inkMk id="320" creationId="{B87E6CFD-2BF9-7892-5585-F6BED9E2A3B1}"/>
          </ac:inkMkLst>
        </pc:inkChg>
        <pc:inkChg chg="add mod">
          <ac:chgData name="Angela Stephanides" userId="5b81ab53-9508-45ea-96e7-b986684319a9" providerId="ADAL" clId="{97E72EA5-4714-4BAE-9CD1-755EA5BD19C8}" dt="2026-08-27T18:02:52.284" v="1507"/>
          <ac:inkMkLst>
            <pc:docMk/>
            <pc:sldMk cId="3937780375" sldId="337"/>
            <ac:inkMk id="321" creationId="{A5E76AD2-C497-59A3-9C36-FE7576818E0F}"/>
          </ac:inkMkLst>
        </pc:inkChg>
        <pc:inkChg chg="add mod">
          <ac:chgData name="Angela Stephanides" userId="5b81ab53-9508-45ea-96e7-b986684319a9" providerId="ADAL" clId="{97E72EA5-4714-4BAE-9CD1-755EA5BD19C8}" dt="2026-08-27T18:02:56.432" v="1513"/>
          <ac:inkMkLst>
            <pc:docMk/>
            <pc:sldMk cId="3937780375" sldId="337"/>
            <ac:inkMk id="322" creationId="{30BAF606-5400-17FA-1AB7-6193467CFD0A}"/>
          </ac:inkMkLst>
        </pc:inkChg>
        <pc:inkChg chg="add mod">
          <ac:chgData name="Angela Stephanides" userId="5b81ab53-9508-45ea-96e7-b986684319a9" providerId="ADAL" clId="{97E72EA5-4714-4BAE-9CD1-755EA5BD19C8}" dt="2026-08-27T18:02:56.432" v="1513"/>
          <ac:inkMkLst>
            <pc:docMk/>
            <pc:sldMk cId="3937780375" sldId="337"/>
            <ac:inkMk id="323" creationId="{386BA60E-594F-C62E-ABCE-75376DCEC137}"/>
          </ac:inkMkLst>
        </pc:inkChg>
        <pc:inkChg chg="add mod">
          <ac:chgData name="Angela Stephanides" userId="5b81ab53-9508-45ea-96e7-b986684319a9" providerId="ADAL" clId="{97E72EA5-4714-4BAE-9CD1-755EA5BD19C8}" dt="2026-08-27T18:02:56.432" v="1513"/>
          <ac:inkMkLst>
            <pc:docMk/>
            <pc:sldMk cId="3937780375" sldId="337"/>
            <ac:inkMk id="324" creationId="{C548FB74-A284-80FE-E85E-2A8535AA29A0}"/>
          </ac:inkMkLst>
        </pc:inkChg>
        <pc:inkChg chg="add mod">
          <ac:chgData name="Angela Stephanides" userId="5b81ab53-9508-45ea-96e7-b986684319a9" providerId="ADAL" clId="{97E72EA5-4714-4BAE-9CD1-755EA5BD19C8}" dt="2026-08-27T18:02:56.432" v="1513"/>
          <ac:inkMkLst>
            <pc:docMk/>
            <pc:sldMk cId="3937780375" sldId="337"/>
            <ac:inkMk id="325" creationId="{9C8A8786-EB0D-E377-22DE-344748E9A167}"/>
          </ac:inkMkLst>
        </pc:inkChg>
        <pc:inkChg chg="add">
          <ac:chgData name="Angela Stephanides" userId="5b81ab53-9508-45ea-96e7-b986684319a9" providerId="ADAL" clId="{97E72EA5-4714-4BAE-9CD1-755EA5BD19C8}" dt="2026-08-27T18:02:53.784" v="1508" actId="9405"/>
          <ac:inkMkLst>
            <pc:docMk/>
            <pc:sldMk cId="3937780375" sldId="337"/>
            <ac:inkMk id="327" creationId="{140EF6E6-9396-9D4C-16F1-71AFD40FFB27}"/>
          </ac:inkMkLst>
        </pc:inkChg>
        <pc:inkChg chg="add">
          <ac:chgData name="Angela Stephanides" userId="5b81ab53-9508-45ea-96e7-b986684319a9" providerId="ADAL" clId="{97E72EA5-4714-4BAE-9CD1-755EA5BD19C8}" dt="2026-08-27T18:02:54.159" v="1509" actId="9405"/>
          <ac:inkMkLst>
            <pc:docMk/>
            <pc:sldMk cId="3937780375" sldId="337"/>
            <ac:inkMk id="328" creationId="{5762CD13-6657-EB43-4200-4699127E3F83}"/>
          </ac:inkMkLst>
        </pc:inkChg>
        <pc:inkChg chg="add">
          <ac:chgData name="Angela Stephanides" userId="5b81ab53-9508-45ea-96e7-b986684319a9" providerId="ADAL" clId="{97E72EA5-4714-4BAE-9CD1-755EA5BD19C8}" dt="2026-08-27T18:02:54.561" v="1510" actId="9405"/>
          <ac:inkMkLst>
            <pc:docMk/>
            <pc:sldMk cId="3937780375" sldId="337"/>
            <ac:inkMk id="329" creationId="{B24D4D5C-491E-0D52-763F-FF5EAAA040FA}"/>
          </ac:inkMkLst>
        </pc:inkChg>
        <pc:inkChg chg="add">
          <ac:chgData name="Angela Stephanides" userId="5b81ab53-9508-45ea-96e7-b986684319a9" providerId="ADAL" clId="{97E72EA5-4714-4BAE-9CD1-755EA5BD19C8}" dt="2026-08-27T18:02:54.949" v="1511" actId="9405"/>
          <ac:inkMkLst>
            <pc:docMk/>
            <pc:sldMk cId="3937780375" sldId="337"/>
            <ac:inkMk id="330" creationId="{A9502C85-3659-BB75-7FDD-A7A223553E95}"/>
          </ac:inkMkLst>
        </pc:inkChg>
        <pc:inkChg chg="add mod">
          <ac:chgData name="Angela Stephanides" userId="5b81ab53-9508-45ea-96e7-b986684319a9" providerId="ADAL" clId="{97E72EA5-4714-4BAE-9CD1-755EA5BD19C8}" dt="2026-08-27T18:02:56.432" v="1513"/>
          <ac:inkMkLst>
            <pc:docMk/>
            <pc:sldMk cId="3937780375" sldId="337"/>
            <ac:inkMk id="331" creationId="{04911594-2122-EA0D-28CB-BFE2860FD06F}"/>
          </ac:inkMkLst>
        </pc:inkChg>
      </pc:sldChg>
      <pc:sldChg chg="addSp delSp mod">
        <pc:chgData name="Angela Stephanides" userId="5b81ab53-9508-45ea-96e7-b986684319a9" providerId="ADAL" clId="{97E72EA5-4714-4BAE-9CD1-755EA5BD19C8}" dt="2026-08-28T12:00:09.477" v="1653" actId="9405"/>
        <pc:sldMkLst>
          <pc:docMk/>
          <pc:sldMk cId="1217014338" sldId="347"/>
        </pc:sldMkLst>
        <pc:inkChg chg="add del">
          <ac:chgData name="Angela Stephanides" userId="5b81ab53-9508-45ea-96e7-b986684319a9" providerId="ADAL" clId="{97E72EA5-4714-4BAE-9CD1-755EA5BD19C8}" dt="2026-08-28T11:59:49.068" v="1649"/>
          <ac:inkMkLst>
            <pc:docMk/>
            <pc:sldMk cId="1217014338" sldId="347"/>
            <ac:inkMk id="2" creationId="{FB204AA2-05F2-E69B-DDC6-9E10CCEADCFD}"/>
          </ac:inkMkLst>
        </pc:inkChg>
        <pc:inkChg chg="add del">
          <ac:chgData name="Angela Stephanides" userId="5b81ab53-9508-45ea-96e7-b986684319a9" providerId="ADAL" clId="{97E72EA5-4714-4BAE-9CD1-755EA5BD19C8}" dt="2026-08-28T11:59:47.810" v="1648"/>
          <ac:inkMkLst>
            <pc:docMk/>
            <pc:sldMk cId="1217014338" sldId="347"/>
            <ac:inkMk id="3" creationId="{8F3BDF24-408A-6FE3-6044-B88367B60CD9}"/>
          </ac:inkMkLst>
        </pc:inkChg>
        <pc:inkChg chg="add">
          <ac:chgData name="Angela Stephanides" userId="5b81ab53-9508-45ea-96e7-b986684319a9" providerId="ADAL" clId="{97E72EA5-4714-4BAE-9CD1-755EA5BD19C8}" dt="2026-08-28T11:59:55.757" v="1650" actId="9405"/>
          <ac:inkMkLst>
            <pc:docMk/>
            <pc:sldMk cId="1217014338" sldId="347"/>
            <ac:inkMk id="4" creationId="{C675797B-A086-8986-E1DA-96D611F46893}"/>
          </ac:inkMkLst>
        </pc:inkChg>
        <pc:inkChg chg="add">
          <ac:chgData name="Angela Stephanides" userId="5b81ab53-9508-45ea-96e7-b986684319a9" providerId="ADAL" clId="{97E72EA5-4714-4BAE-9CD1-755EA5BD19C8}" dt="2026-08-28T12:00:07.084" v="1651" actId="9405"/>
          <ac:inkMkLst>
            <pc:docMk/>
            <pc:sldMk cId="1217014338" sldId="347"/>
            <ac:inkMk id="5" creationId="{42B4EF98-E6DB-2A6E-610B-A70AA0D2DB72}"/>
          </ac:inkMkLst>
        </pc:inkChg>
        <pc:inkChg chg="add">
          <ac:chgData name="Angela Stephanides" userId="5b81ab53-9508-45ea-96e7-b986684319a9" providerId="ADAL" clId="{97E72EA5-4714-4BAE-9CD1-755EA5BD19C8}" dt="2026-08-28T12:00:08.378" v="1652" actId="9405"/>
          <ac:inkMkLst>
            <pc:docMk/>
            <pc:sldMk cId="1217014338" sldId="347"/>
            <ac:inkMk id="6" creationId="{D3AFB765-47A0-468C-1664-61380B90E597}"/>
          </ac:inkMkLst>
        </pc:inkChg>
        <pc:inkChg chg="add">
          <ac:chgData name="Angela Stephanides" userId="5b81ab53-9508-45ea-96e7-b986684319a9" providerId="ADAL" clId="{97E72EA5-4714-4BAE-9CD1-755EA5BD19C8}" dt="2026-08-28T12:00:09.477" v="1653" actId="9405"/>
          <ac:inkMkLst>
            <pc:docMk/>
            <pc:sldMk cId="1217014338" sldId="347"/>
            <ac:inkMk id="7" creationId="{5E2ED01A-CC93-E695-D104-B3825B0E8487}"/>
          </ac:inkMkLst>
        </pc:inkChg>
      </pc:sldChg>
      <pc:sldChg chg="addSp mod">
        <pc:chgData name="Angela Stephanides" userId="5b81ab53-9508-45ea-96e7-b986684319a9" providerId="ADAL" clId="{97E72EA5-4714-4BAE-9CD1-755EA5BD19C8}" dt="2026-08-28T17:37:59.485" v="2001" actId="9405"/>
        <pc:sldMkLst>
          <pc:docMk/>
          <pc:sldMk cId="1726333363" sldId="348"/>
        </pc:sldMkLst>
        <pc:inkChg chg="add">
          <ac:chgData name="Angela Stephanides" userId="5b81ab53-9508-45ea-96e7-b986684319a9" providerId="ADAL" clId="{97E72EA5-4714-4BAE-9CD1-755EA5BD19C8}" dt="2026-08-28T17:37:07.080" v="1998" actId="9405"/>
          <ac:inkMkLst>
            <pc:docMk/>
            <pc:sldMk cId="1726333363" sldId="348"/>
            <ac:inkMk id="3" creationId="{AE6C3C51-443A-B2B2-6837-6E1197923169}"/>
          </ac:inkMkLst>
        </pc:inkChg>
        <pc:inkChg chg="add">
          <ac:chgData name="Angela Stephanides" userId="5b81ab53-9508-45ea-96e7-b986684319a9" providerId="ADAL" clId="{97E72EA5-4714-4BAE-9CD1-755EA5BD19C8}" dt="2026-08-28T17:37:08.945" v="1999" actId="9405"/>
          <ac:inkMkLst>
            <pc:docMk/>
            <pc:sldMk cId="1726333363" sldId="348"/>
            <ac:inkMk id="4" creationId="{01635199-7367-F334-59C2-2CF1A73519B9}"/>
          </ac:inkMkLst>
        </pc:inkChg>
        <pc:inkChg chg="add">
          <ac:chgData name="Angela Stephanides" userId="5b81ab53-9508-45ea-96e7-b986684319a9" providerId="ADAL" clId="{97E72EA5-4714-4BAE-9CD1-755EA5BD19C8}" dt="2026-08-28T17:37:58.612" v="2000" actId="9405"/>
          <ac:inkMkLst>
            <pc:docMk/>
            <pc:sldMk cId="1726333363" sldId="348"/>
            <ac:inkMk id="5" creationId="{E93150B0-1D6C-40D1-025C-C21D377E00FC}"/>
          </ac:inkMkLst>
        </pc:inkChg>
        <pc:inkChg chg="add">
          <ac:chgData name="Angela Stephanides" userId="5b81ab53-9508-45ea-96e7-b986684319a9" providerId="ADAL" clId="{97E72EA5-4714-4BAE-9CD1-755EA5BD19C8}" dt="2026-08-28T17:37:59.485" v="2001" actId="9405"/>
          <ac:inkMkLst>
            <pc:docMk/>
            <pc:sldMk cId="1726333363" sldId="348"/>
            <ac:inkMk id="6" creationId="{F033BD59-18DC-CF40-8F52-7DD52A248D66}"/>
          </ac:inkMkLst>
        </pc:inkChg>
      </pc:sldChg>
      <pc:sldChg chg="addSp delSp modSp mod">
        <pc:chgData name="Angela Stephanides" userId="5b81ab53-9508-45ea-96e7-b986684319a9" providerId="ADAL" clId="{97E72EA5-4714-4BAE-9CD1-755EA5BD19C8}" dt="2026-08-27T15:41:48.625" v="1100"/>
        <pc:sldMkLst>
          <pc:docMk/>
          <pc:sldMk cId="963270312" sldId="362"/>
        </pc:sldMkLst>
        <pc:grpChg chg="mod">
          <ac:chgData name="Angela Stephanides" userId="5b81ab53-9508-45ea-96e7-b986684319a9" providerId="ADAL" clId="{97E72EA5-4714-4BAE-9CD1-755EA5BD19C8}" dt="2026-08-27T15:08:36.693" v="364"/>
          <ac:grpSpMkLst>
            <pc:docMk/>
            <pc:sldMk cId="963270312" sldId="362"/>
            <ac:grpSpMk id="15" creationId="{DD4B9132-A37A-6673-C4BE-723F5ED8AE42}"/>
          </ac:grpSpMkLst>
        </pc:grpChg>
        <pc:inkChg chg="add">
          <ac:chgData name="Angela Stephanides" userId="5b81ab53-9508-45ea-96e7-b986684319a9" providerId="ADAL" clId="{97E72EA5-4714-4BAE-9CD1-755EA5BD19C8}" dt="2026-08-27T15:08:27.821" v="352" actId="9405"/>
          <ac:inkMkLst>
            <pc:docMk/>
            <pc:sldMk cId="963270312" sldId="362"/>
            <ac:inkMk id="3" creationId="{8E73FF05-04B7-8678-5479-622C77653465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4" creationId="{65ED0BE5-AF8A-D97F-78DE-8881CE68567D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5" creationId="{30E1DA1A-E62F-DAB4-B5A8-13C1AF6FDDF7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6" creationId="{F8628FDC-FE9F-3E16-818E-D2572B868692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7" creationId="{0FC086D8-9038-CB84-11D5-5EBF5E9B64AE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8" creationId="{DAAF1CA2-66CF-9C6A-BA2B-50CB05D7F998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9" creationId="{15C72381-6E5A-CE7A-E11A-5865D7642D1F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10" creationId="{E6AE52B5-7442-D5EB-7F37-4D07105D0F3B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11" creationId="{1A667D18-2F0B-971E-35B1-80F0410F63C4}"/>
          </ac:inkMkLst>
        </pc:inkChg>
        <pc:inkChg chg="add mod">
          <ac:chgData name="Angela Stephanides" userId="5b81ab53-9508-45ea-96e7-b986684319a9" providerId="ADAL" clId="{97E72EA5-4714-4BAE-9CD1-755EA5BD19C8}" dt="2026-08-27T15:08:36.693" v="364"/>
          <ac:inkMkLst>
            <pc:docMk/>
            <pc:sldMk cId="963270312" sldId="362"/>
            <ac:inkMk id="12" creationId="{512455C7-487E-516A-38CA-9896F083028B}"/>
          </ac:inkMkLst>
        </pc:inkChg>
        <pc:inkChg chg="add del">
          <ac:chgData name="Angela Stephanides" userId="5b81ab53-9508-45ea-96e7-b986684319a9" providerId="ADAL" clId="{97E72EA5-4714-4BAE-9CD1-755EA5BD19C8}" dt="2026-08-27T15:41:48.625" v="1100"/>
          <ac:inkMkLst>
            <pc:docMk/>
            <pc:sldMk cId="963270312" sldId="362"/>
            <ac:inkMk id="13" creationId="{E800F0B2-2C09-B6D7-2032-92FF66385378}"/>
          </ac:inkMkLst>
        </pc:inkChg>
        <pc:inkChg chg="add del">
          <ac:chgData name="Angela Stephanides" userId="5b81ab53-9508-45ea-96e7-b986684319a9" providerId="ADAL" clId="{97E72EA5-4714-4BAE-9CD1-755EA5BD19C8}" dt="2026-08-27T15:41:48.625" v="1099"/>
          <ac:inkMkLst>
            <pc:docMk/>
            <pc:sldMk cId="963270312" sldId="362"/>
            <ac:inkMk id="14" creationId="{029FB736-B205-27A7-782C-CE083A6965D9}"/>
          </ac:inkMkLst>
        </pc:inkChg>
      </pc:sldChg>
      <pc:sldChg chg="addSp delSp modSp mod">
        <pc:chgData name="Angela Stephanides" userId="5b81ab53-9508-45ea-96e7-b986684319a9" providerId="ADAL" clId="{97E72EA5-4714-4BAE-9CD1-755EA5BD19C8}" dt="2026-08-28T17:33:51.816" v="1997"/>
        <pc:sldMkLst>
          <pc:docMk/>
          <pc:sldMk cId="1127213206" sldId="385"/>
        </pc:sldMkLst>
        <pc:grpChg chg="del mod">
          <ac:chgData name="Angela Stephanides" userId="5b81ab53-9508-45ea-96e7-b986684319a9" providerId="ADAL" clId="{97E72EA5-4714-4BAE-9CD1-755EA5BD19C8}" dt="2026-08-28T15:44:25.605" v="1947"/>
          <ac:grpSpMkLst>
            <pc:docMk/>
            <pc:sldMk cId="1127213206" sldId="385"/>
            <ac:grpSpMk id="7" creationId="{68945573-0891-94C9-ECB5-39F121373B63}"/>
          </ac:grpSpMkLst>
        </pc:grpChg>
        <pc:grpChg chg="mod">
          <ac:chgData name="Angela Stephanides" userId="5b81ab53-9508-45ea-96e7-b986684319a9" providerId="ADAL" clId="{97E72EA5-4714-4BAE-9CD1-755EA5BD19C8}" dt="2026-08-28T17:33:36.621" v="1967"/>
          <ac:grpSpMkLst>
            <pc:docMk/>
            <pc:sldMk cId="1127213206" sldId="385"/>
            <ac:grpSpMk id="9" creationId="{329DB476-AA42-1322-6C85-88C517748786}"/>
          </ac:grpSpMkLst>
        </pc:grpChg>
        <pc:grpChg chg="del mod">
          <ac:chgData name="Angela Stephanides" userId="5b81ab53-9508-45ea-96e7-b986684319a9" providerId="ADAL" clId="{97E72EA5-4714-4BAE-9CD1-755EA5BD19C8}" dt="2026-08-27T18:21:10.997" v="1520"/>
          <ac:grpSpMkLst>
            <pc:docMk/>
            <pc:sldMk cId="1127213206" sldId="385"/>
            <ac:grpSpMk id="9" creationId="{C7AAF44D-5F84-8C9D-A592-D8CD67066E05}"/>
          </ac:grpSpMkLst>
        </pc:grpChg>
        <pc:grpChg chg="del mod">
          <ac:chgData name="Angela Stephanides" userId="5b81ab53-9508-45ea-96e7-b986684319a9" providerId="ADAL" clId="{97E72EA5-4714-4BAE-9CD1-755EA5BD19C8}" dt="2026-08-27T18:21:11.668" v="1526"/>
          <ac:grpSpMkLst>
            <pc:docMk/>
            <pc:sldMk cId="1127213206" sldId="385"/>
            <ac:grpSpMk id="16" creationId="{05F39683-3E3D-56E5-568C-5C9436ECD4CC}"/>
          </ac:grpSpMkLst>
        </pc:grpChg>
        <pc:grpChg chg="del mod">
          <ac:chgData name="Angela Stephanides" userId="5b81ab53-9508-45ea-96e7-b986684319a9" providerId="ADAL" clId="{97E72EA5-4714-4BAE-9CD1-755EA5BD19C8}" dt="2026-08-28T17:33:46.497" v="1985"/>
          <ac:grpSpMkLst>
            <pc:docMk/>
            <pc:sldMk cId="1127213206" sldId="385"/>
            <ac:grpSpMk id="18" creationId="{B041E8E6-3BF1-1639-87FE-94A752E945CC}"/>
          </ac:grpSpMkLst>
        </pc:grpChg>
        <pc:grpChg chg="del mod">
          <ac:chgData name="Angela Stephanides" userId="5b81ab53-9508-45ea-96e7-b986684319a9" providerId="ADAL" clId="{97E72EA5-4714-4BAE-9CD1-755EA5BD19C8}" dt="2026-08-28T11:57:24.954" v="1607"/>
          <ac:grpSpMkLst>
            <pc:docMk/>
            <pc:sldMk cId="1127213206" sldId="385"/>
            <ac:grpSpMk id="19" creationId="{66C81C6C-4AF5-41A4-8E75-5FB8A2CB1BB8}"/>
          </ac:grpSpMkLst>
        </pc:grpChg>
        <pc:grpChg chg="del mod">
          <ac:chgData name="Angela Stephanides" userId="5b81ab53-9508-45ea-96e7-b986684319a9" providerId="ADAL" clId="{97E72EA5-4714-4BAE-9CD1-755EA5BD19C8}" dt="2026-08-27T18:21:10.997" v="1519"/>
          <ac:grpSpMkLst>
            <pc:docMk/>
            <pc:sldMk cId="1127213206" sldId="385"/>
            <ac:grpSpMk id="25" creationId="{A5868A00-9928-6A32-D063-06E44901A657}"/>
          </ac:grpSpMkLst>
        </pc:grpChg>
        <pc:grpChg chg="del mod">
          <ac:chgData name="Angela Stephanides" userId="5b81ab53-9508-45ea-96e7-b986684319a9" providerId="ADAL" clId="{97E72EA5-4714-4BAE-9CD1-755EA5BD19C8}" dt="2026-08-27T18:21:11.667" v="1525"/>
          <ac:grpSpMkLst>
            <pc:docMk/>
            <pc:sldMk cId="1127213206" sldId="385"/>
            <ac:grpSpMk id="26" creationId="{F42D68EF-F1DD-7639-7F97-8EDF20C62CC9}"/>
          </ac:grpSpMkLst>
        </pc:grpChg>
        <pc:grpChg chg="del mod">
          <ac:chgData name="Angela Stephanides" userId="5b81ab53-9508-45ea-96e7-b986684319a9" providerId="ADAL" clId="{97E72EA5-4714-4BAE-9CD1-755EA5BD19C8}" dt="2026-08-27T18:21:20.040" v="1539"/>
          <ac:grpSpMkLst>
            <pc:docMk/>
            <pc:sldMk cId="1127213206" sldId="385"/>
            <ac:grpSpMk id="30" creationId="{F0DF83E2-13DA-D6B5-C0A6-8BFE6041FA08}"/>
          </ac:grpSpMkLst>
        </pc:grpChg>
        <pc:grpChg chg="del mod">
          <ac:chgData name="Angela Stephanides" userId="5b81ab53-9508-45ea-96e7-b986684319a9" providerId="ADAL" clId="{97E72EA5-4714-4BAE-9CD1-755EA5BD19C8}" dt="2026-08-28T17:33:51.816" v="1997"/>
          <ac:grpSpMkLst>
            <pc:docMk/>
            <pc:sldMk cId="1127213206" sldId="385"/>
            <ac:grpSpMk id="31" creationId="{6A269CB4-DB1B-0E1F-EB71-B12E136D9240}"/>
          </ac:grpSpMkLst>
        </pc:grpChg>
        <pc:grpChg chg="del mod">
          <ac:chgData name="Angela Stephanides" userId="5b81ab53-9508-45ea-96e7-b986684319a9" providerId="ADAL" clId="{97E72EA5-4714-4BAE-9CD1-755EA5BD19C8}" dt="2026-08-28T17:33:46.497" v="1985"/>
          <ac:grpSpMkLst>
            <pc:docMk/>
            <pc:sldMk cId="1127213206" sldId="385"/>
            <ac:grpSpMk id="32" creationId="{0DB09839-B758-789A-43B2-4EFAADAB3ECD}"/>
          </ac:grpSpMkLst>
        </pc:grpChg>
        <pc:grpChg chg="del mod">
          <ac:chgData name="Angela Stephanides" userId="5b81ab53-9508-45ea-96e7-b986684319a9" providerId="ADAL" clId="{97E72EA5-4714-4BAE-9CD1-755EA5BD19C8}" dt="2026-08-28T17:33:51.816" v="1997"/>
          <ac:grpSpMkLst>
            <pc:docMk/>
            <pc:sldMk cId="1127213206" sldId="385"/>
            <ac:grpSpMk id="33" creationId="{E780B7A8-04EE-3894-1174-ACB9D450CC19}"/>
          </ac:grpSpMkLst>
        </pc:grpChg>
        <pc:grpChg chg="del mod">
          <ac:chgData name="Angela Stephanides" userId="5b81ab53-9508-45ea-96e7-b986684319a9" providerId="ADAL" clId="{97E72EA5-4714-4BAE-9CD1-755EA5BD19C8}" dt="2026-08-28T15:44:21.163" v="1932"/>
          <ac:grpSpMkLst>
            <pc:docMk/>
            <pc:sldMk cId="1127213206" sldId="385"/>
            <ac:grpSpMk id="36" creationId="{689F20B1-E1D4-F607-019F-41CC54F5F9C6}"/>
          </ac:grpSpMkLst>
        </pc:grpChg>
        <pc:grpChg chg="del mod">
          <ac:chgData name="Angela Stephanides" userId="5b81ab53-9508-45ea-96e7-b986684319a9" providerId="ADAL" clId="{97E72EA5-4714-4BAE-9CD1-755EA5BD19C8}" dt="2026-08-28T15:44:21.164" v="1934"/>
          <ac:grpSpMkLst>
            <pc:docMk/>
            <pc:sldMk cId="1127213206" sldId="385"/>
            <ac:grpSpMk id="37" creationId="{265918FA-BE96-6BEB-6044-B32D0AEBE98F}"/>
          </ac:grpSpMkLst>
        </pc:grpChg>
        <pc:grpChg chg="mod">
          <ac:chgData name="Angela Stephanides" userId="5b81ab53-9508-45ea-96e7-b986684319a9" providerId="ADAL" clId="{97E72EA5-4714-4BAE-9CD1-755EA5BD19C8}" dt="2026-08-28T15:44:26.031" v="1962"/>
          <ac:grpSpMkLst>
            <pc:docMk/>
            <pc:sldMk cId="1127213206" sldId="385"/>
            <ac:grpSpMk id="38" creationId="{A6B62452-A85C-E642-93C5-49562D01D287}"/>
          </ac:grpSpMkLst>
        </pc:grpChg>
        <pc:grpChg chg="del mod">
          <ac:chgData name="Angela Stephanides" userId="5b81ab53-9508-45ea-96e7-b986684319a9" providerId="ADAL" clId="{97E72EA5-4714-4BAE-9CD1-755EA5BD19C8}" dt="2026-08-27T18:24:11.167" v="1552"/>
          <ac:grpSpMkLst>
            <pc:docMk/>
            <pc:sldMk cId="1127213206" sldId="385"/>
            <ac:grpSpMk id="46" creationId="{E65EAAF0-D473-7028-64B0-5B275BD5A7C5}"/>
          </ac:grpSpMkLst>
        </pc:grpChg>
        <pc:grpChg chg="mod">
          <ac:chgData name="Angela Stephanides" userId="5b81ab53-9508-45ea-96e7-b986684319a9" providerId="ADAL" clId="{97E72EA5-4714-4BAE-9CD1-755EA5BD19C8}" dt="2026-08-28T17:33:51.816" v="1997"/>
          <ac:grpSpMkLst>
            <pc:docMk/>
            <pc:sldMk cId="1127213206" sldId="385"/>
            <ac:grpSpMk id="47" creationId="{B66E168B-BD33-0E6C-573E-ABEC70B3D3D5}"/>
          </ac:grpSpMkLst>
        </pc:grpChg>
        <pc:grpChg chg="del mod">
          <ac:chgData name="Angela Stephanides" userId="5b81ab53-9508-45ea-96e7-b986684319a9" providerId="ADAL" clId="{97E72EA5-4714-4BAE-9CD1-755EA5BD19C8}" dt="2026-08-28T15:44:25.606" v="1960"/>
          <ac:grpSpMkLst>
            <pc:docMk/>
            <pc:sldMk cId="1127213206" sldId="385"/>
            <ac:grpSpMk id="49" creationId="{C1369AE3-DDA0-B775-7D9E-5AC558D45C2B}"/>
          </ac:grpSpMkLst>
        </pc:grpChg>
        <pc:grpChg chg="del mod">
          <ac:chgData name="Angela Stephanides" userId="5b81ab53-9508-45ea-96e7-b986684319a9" providerId="ADAL" clId="{97E72EA5-4714-4BAE-9CD1-755EA5BD19C8}" dt="2026-08-27T18:24:13.996" v="1554"/>
          <ac:grpSpMkLst>
            <pc:docMk/>
            <pc:sldMk cId="1127213206" sldId="385"/>
            <ac:grpSpMk id="49" creationId="{DB6A45AF-E352-9D0E-E024-208CE29F4254}"/>
          </ac:grpSpMkLst>
        </pc:grpChg>
        <pc:grpChg chg="del mod">
          <ac:chgData name="Angela Stephanides" userId="5b81ab53-9508-45ea-96e7-b986684319a9" providerId="ADAL" clId="{97E72EA5-4714-4BAE-9CD1-755EA5BD19C8}" dt="2026-08-27T18:24:28.975" v="1557"/>
          <ac:grpSpMkLst>
            <pc:docMk/>
            <pc:sldMk cId="1127213206" sldId="385"/>
            <ac:grpSpMk id="51" creationId="{107C5BDA-516C-4D32-76FB-164764799840}"/>
          </ac:grpSpMkLst>
        </pc:grpChg>
        <pc:grpChg chg="del mod">
          <ac:chgData name="Angela Stephanides" userId="5b81ab53-9508-45ea-96e7-b986684319a9" providerId="ADAL" clId="{97E72EA5-4714-4BAE-9CD1-755EA5BD19C8}" dt="2026-08-27T18:24:35.628" v="1567"/>
          <ac:grpSpMkLst>
            <pc:docMk/>
            <pc:sldMk cId="1127213206" sldId="385"/>
            <ac:grpSpMk id="54" creationId="{16311DDD-CFD1-08EB-E4A6-2CFDB0D040C4}"/>
          </ac:grpSpMkLst>
        </pc:grpChg>
        <pc:grpChg chg="del mod">
          <ac:chgData name="Angela Stephanides" userId="5b81ab53-9508-45ea-96e7-b986684319a9" providerId="ADAL" clId="{97E72EA5-4714-4BAE-9CD1-755EA5BD19C8}" dt="2026-08-28T11:58:07.323" v="1631"/>
          <ac:grpSpMkLst>
            <pc:docMk/>
            <pc:sldMk cId="1127213206" sldId="385"/>
            <ac:grpSpMk id="55" creationId="{E640F4C4-25C6-718A-022D-19A5CC3D97FA}"/>
          </ac:grpSpMkLst>
        </pc:grpChg>
        <pc:grpChg chg="del mod">
          <ac:chgData name="Angela Stephanides" userId="5b81ab53-9508-45ea-96e7-b986684319a9" providerId="ADAL" clId="{97E72EA5-4714-4BAE-9CD1-755EA5BD19C8}" dt="2026-08-28T11:58:20.395" v="1645"/>
          <ac:grpSpMkLst>
            <pc:docMk/>
            <pc:sldMk cId="1127213206" sldId="385"/>
            <ac:grpSpMk id="62" creationId="{7FF7C549-77A5-31D7-357C-152FB84A8B44}"/>
          </ac:grpSpMkLst>
        </pc:grpChg>
        <pc:grpChg chg="mod">
          <ac:chgData name="Angela Stephanides" userId="5b81ab53-9508-45ea-96e7-b986684319a9" providerId="ADAL" clId="{97E72EA5-4714-4BAE-9CD1-755EA5BD19C8}" dt="2026-08-28T11:58:20.395" v="1645"/>
          <ac:grpSpMkLst>
            <pc:docMk/>
            <pc:sldMk cId="1127213206" sldId="385"/>
            <ac:grpSpMk id="76" creationId="{0A170F2A-7D6F-2C52-CC8E-E48A726D8147}"/>
          </ac:grpSpMkLst>
        </pc:grpChg>
        <pc:grpChg chg="mod">
          <ac:chgData name="Angela Stephanides" userId="5b81ab53-9508-45ea-96e7-b986684319a9" providerId="ADAL" clId="{97E72EA5-4714-4BAE-9CD1-755EA5BD19C8}" dt="2026-08-28T11:58:20.395" v="1645"/>
          <ac:grpSpMkLst>
            <pc:docMk/>
            <pc:sldMk cId="1127213206" sldId="385"/>
            <ac:grpSpMk id="77" creationId="{F4A37C3E-CA48-CB5B-F522-1FC9EF808A5A}"/>
          </ac:grpSpMkLst>
        </pc:grpChg>
        <pc:inkChg chg="add del mod">
          <ac:chgData name="Angela Stephanides" userId="5b81ab53-9508-45ea-96e7-b986684319a9" providerId="ADAL" clId="{97E72EA5-4714-4BAE-9CD1-755EA5BD19C8}" dt="2026-08-28T15:44:25.604" v="1937"/>
          <ac:inkMkLst>
            <pc:docMk/>
            <pc:sldMk cId="1127213206" sldId="385"/>
            <ac:inkMk id="2" creationId="{26774BC6-588D-9866-05EE-E31897F33589}"/>
          </ac:inkMkLst>
        </pc:inkChg>
        <pc:inkChg chg="add">
          <ac:chgData name="Angela Stephanides" userId="5b81ab53-9508-45ea-96e7-b986684319a9" providerId="ADAL" clId="{97E72EA5-4714-4BAE-9CD1-755EA5BD19C8}" dt="2026-08-28T17:33:34.552" v="1963" actId="9405"/>
          <ac:inkMkLst>
            <pc:docMk/>
            <pc:sldMk cId="1127213206" sldId="385"/>
            <ac:inkMk id="2" creationId="{86375292-45D1-9D13-2377-0BCB2115B27A}"/>
          </ac:inkMkLst>
        </pc:inkChg>
        <pc:inkChg chg="add del mod">
          <ac:chgData name="Angela Stephanides" userId="5b81ab53-9508-45ea-96e7-b986684319a9" providerId="ADAL" clId="{97E72EA5-4714-4BAE-9CD1-755EA5BD19C8}" dt="2026-08-27T18:21:10.996" v="1518"/>
          <ac:inkMkLst>
            <pc:docMk/>
            <pc:sldMk cId="1127213206" sldId="385"/>
            <ac:inkMk id="2" creationId="{9D856E9C-0D73-A1F4-CCA1-8A3FDDE5BDFD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48"/>
          <ac:inkMkLst>
            <pc:docMk/>
            <pc:sldMk cId="1127213206" sldId="385"/>
            <ac:inkMk id="4" creationId="{6076A8A2-29C8-E258-78F1-59BB03F8EA01}"/>
          </ac:inkMkLst>
        </pc:inkChg>
        <pc:inkChg chg="add mod">
          <ac:chgData name="Angela Stephanides" userId="5b81ab53-9508-45ea-96e7-b986684319a9" providerId="ADAL" clId="{97E72EA5-4714-4BAE-9CD1-755EA5BD19C8}" dt="2026-08-28T17:33:36.621" v="1967"/>
          <ac:inkMkLst>
            <pc:docMk/>
            <pc:sldMk cId="1127213206" sldId="385"/>
            <ac:inkMk id="4" creationId="{713D961A-D03E-259E-D1D0-63E9E24BA749}"/>
          </ac:inkMkLst>
        </pc:inkChg>
        <pc:inkChg chg="add del mod">
          <ac:chgData name="Angela Stephanides" userId="5b81ab53-9508-45ea-96e7-b986684319a9" providerId="ADAL" clId="{97E72EA5-4714-4BAE-9CD1-755EA5BD19C8}" dt="2026-08-27T18:21:12.311" v="1528"/>
          <ac:inkMkLst>
            <pc:docMk/>
            <pc:sldMk cId="1127213206" sldId="385"/>
            <ac:inkMk id="4" creationId="{9307C0A7-247E-8501-779F-2E32A20E2A28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47"/>
          <ac:inkMkLst>
            <pc:docMk/>
            <pc:sldMk cId="1127213206" sldId="385"/>
            <ac:inkMk id="5" creationId="{1D55FCE1-8CD4-44A0-5B35-A57041B807DD}"/>
          </ac:inkMkLst>
        </pc:inkChg>
        <pc:inkChg chg="add del mod">
          <ac:chgData name="Angela Stephanides" userId="5b81ab53-9508-45ea-96e7-b986684319a9" providerId="ADAL" clId="{97E72EA5-4714-4BAE-9CD1-755EA5BD19C8}" dt="2026-08-27T18:21:10.996" v="1515"/>
          <ac:inkMkLst>
            <pc:docMk/>
            <pc:sldMk cId="1127213206" sldId="385"/>
            <ac:inkMk id="5" creationId="{2BA19B92-3B94-6FF8-FFB2-20F508A6FB88}"/>
          </ac:inkMkLst>
        </pc:inkChg>
        <pc:inkChg chg="add mod">
          <ac:chgData name="Angela Stephanides" userId="5b81ab53-9508-45ea-96e7-b986684319a9" providerId="ADAL" clId="{97E72EA5-4714-4BAE-9CD1-755EA5BD19C8}" dt="2026-08-28T17:33:36.621" v="1967"/>
          <ac:inkMkLst>
            <pc:docMk/>
            <pc:sldMk cId="1127213206" sldId="385"/>
            <ac:inkMk id="5" creationId="{571D6CDD-D0FA-E458-4588-B131A14086BA}"/>
          </ac:inkMkLst>
        </pc:inkChg>
        <pc:inkChg chg="add del mod">
          <ac:chgData name="Angela Stephanides" userId="5b81ab53-9508-45ea-96e7-b986684319a9" providerId="ADAL" clId="{97E72EA5-4714-4BAE-9CD1-755EA5BD19C8}" dt="2026-08-27T18:21:10.997" v="1520"/>
          <ac:inkMkLst>
            <pc:docMk/>
            <pc:sldMk cId="1127213206" sldId="385"/>
            <ac:inkMk id="7" creationId="{BEDC18F4-8B95-9906-39B3-C2C9AE814F08}"/>
          </ac:inkMkLst>
        </pc:inkChg>
        <pc:inkChg chg="add mod">
          <ac:chgData name="Angela Stephanides" userId="5b81ab53-9508-45ea-96e7-b986684319a9" providerId="ADAL" clId="{97E72EA5-4714-4BAE-9CD1-755EA5BD19C8}" dt="2026-08-28T17:33:36.621" v="1967"/>
          <ac:inkMkLst>
            <pc:docMk/>
            <pc:sldMk cId="1127213206" sldId="385"/>
            <ac:inkMk id="7" creationId="{FFB8C0FA-93CF-0034-22FF-17D3223B10B6}"/>
          </ac:inkMkLst>
        </pc:inkChg>
        <pc:inkChg chg="add del mod">
          <ac:chgData name="Angela Stephanides" userId="5b81ab53-9508-45ea-96e7-b986684319a9" providerId="ADAL" clId="{97E72EA5-4714-4BAE-9CD1-755EA5BD19C8}" dt="2026-08-28T15:44:25.607" v="1961"/>
          <ac:inkMkLst>
            <pc:docMk/>
            <pc:sldMk cId="1127213206" sldId="385"/>
            <ac:inkMk id="9" creationId="{51030FDF-EC16-236B-A2E1-E1B9F62FA6BE}"/>
          </ac:inkMkLst>
        </pc:inkChg>
        <pc:inkChg chg="add mod">
          <ac:chgData name="Angela Stephanides" userId="5b81ab53-9508-45ea-96e7-b986684319a9" providerId="ADAL" clId="{97E72EA5-4714-4BAE-9CD1-755EA5BD19C8}" dt="2026-08-28T17:33:51.816" v="1997"/>
          <ac:inkMkLst>
            <pc:docMk/>
            <pc:sldMk cId="1127213206" sldId="385"/>
            <ac:inkMk id="10" creationId="{74242A07-5259-B4CD-930C-453B08C42C25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44"/>
          <ac:inkMkLst>
            <pc:docMk/>
            <pc:sldMk cId="1127213206" sldId="385"/>
            <ac:inkMk id="10" creationId="{81CEFBCC-C384-45E0-9E36-15AA187722DF}"/>
          </ac:inkMkLst>
        </pc:inkChg>
        <pc:inkChg chg="add del mod">
          <ac:chgData name="Angela Stephanides" userId="5b81ab53-9508-45ea-96e7-b986684319a9" providerId="ADAL" clId="{97E72EA5-4714-4BAE-9CD1-755EA5BD19C8}" dt="2026-08-27T18:21:11.667" v="1522"/>
          <ac:inkMkLst>
            <pc:docMk/>
            <pc:sldMk cId="1127213206" sldId="385"/>
            <ac:inkMk id="10" creationId="{A22ADACD-6EF9-CC6C-D5AD-17D1D46C64D9}"/>
          </ac:inkMkLst>
        </pc:inkChg>
        <pc:inkChg chg="add mod">
          <ac:chgData name="Angela Stephanides" userId="5b81ab53-9508-45ea-96e7-b986684319a9" providerId="ADAL" clId="{97E72EA5-4714-4BAE-9CD1-755EA5BD19C8}" dt="2026-08-28T17:33:39.813" v="1973"/>
          <ac:inkMkLst>
            <pc:docMk/>
            <pc:sldMk cId="1127213206" sldId="385"/>
            <ac:inkMk id="11" creationId="{30B6BC17-B1A7-56D0-D3AD-77F5187E7BCF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8"/>
          <ac:inkMkLst>
            <pc:docMk/>
            <pc:sldMk cId="1127213206" sldId="385"/>
            <ac:inkMk id="11" creationId="{5534948F-58A2-0D6D-A98E-3D6D2DE6CCC1}"/>
          </ac:inkMkLst>
        </pc:inkChg>
        <pc:inkChg chg="add del mod">
          <ac:chgData name="Angela Stephanides" userId="5b81ab53-9508-45ea-96e7-b986684319a9" providerId="ADAL" clId="{97E72EA5-4714-4BAE-9CD1-755EA5BD19C8}" dt="2026-08-27T18:21:12.578" v="1529"/>
          <ac:inkMkLst>
            <pc:docMk/>
            <pc:sldMk cId="1127213206" sldId="385"/>
            <ac:inkMk id="11" creationId="{C16EB26B-723D-FDCD-811F-7187CE439BB0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9"/>
          <ac:inkMkLst>
            <pc:docMk/>
            <pc:sldMk cId="1127213206" sldId="385"/>
            <ac:inkMk id="12" creationId="{172F37DB-3AF6-37F2-2DFE-E0271F7639A1}"/>
          </ac:inkMkLst>
        </pc:inkChg>
        <pc:inkChg chg="add del mod">
          <ac:chgData name="Angela Stephanides" userId="5b81ab53-9508-45ea-96e7-b986684319a9" providerId="ADAL" clId="{97E72EA5-4714-4BAE-9CD1-755EA5BD19C8}" dt="2026-08-27T18:21:11.667" v="1523"/>
          <ac:inkMkLst>
            <pc:docMk/>
            <pc:sldMk cId="1127213206" sldId="385"/>
            <ac:inkMk id="12" creationId="{7687736A-AD84-C35E-2736-A87068A73396}"/>
          </ac:inkMkLst>
        </pc:inkChg>
        <pc:inkChg chg="add mod">
          <ac:chgData name="Angela Stephanides" userId="5b81ab53-9508-45ea-96e7-b986684319a9" providerId="ADAL" clId="{97E72EA5-4714-4BAE-9CD1-755EA5BD19C8}" dt="2026-08-28T17:33:39.813" v="1973"/>
          <ac:inkMkLst>
            <pc:docMk/>
            <pc:sldMk cId="1127213206" sldId="385"/>
            <ac:inkMk id="12" creationId="{DD8DFFDB-7E34-562A-9C5A-ACA4945E7BB8}"/>
          </ac:inkMkLst>
        </pc:inkChg>
        <pc:inkChg chg="add del mod">
          <ac:chgData name="Angela Stephanides" userId="5b81ab53-9508-45ea-96e7-b986684319a9" providerId="ADAL" clId="{97E72EA5-4714-4BAE-9CD1-755EA5BD19C8}" dt="2026-08-28T15:44:25.604" v="1941"/>
          <ac:inkMkLst>
            <pc:docMk/>
            <pc:sldMk cId="1127213206" sldId="385"/>
            <ac:inkMk id="15" creationId="{685D10A0-0526-B67A-C00A-D1422DB1EAEA}"/>
          </ac:inkMkLst>
        </pc:inkChg>
        <pc:inkChg chg="add del mod">
          <ac:chgData name="Angela Stephanides" userId="5b81ab53-9508-45ea-96e7-b986684319a9" providerId="ADAL" clId="{97E72EA5-4714-4BAE-9CD1-755EA5BD19C8}" dt="2026-08-27T18:21:11.668" v="1526"/>
          <ac:inkMkLst>
            <pc:docMk/>
            <pc:sldMk cId="1127213206" sldId="385"/>
            <ac:inkMk id="15" creationId="{6BB1C3F9-D5FC-2A5D-7B9F-0E20B7E478F8}"/>
          </ac:inkMkLst>
        </pc:inkChg>
        <pc:inkChg chg="add mod">
          <ac:chgData name="Angela Stephanides" userId="5b81ab53-9508-45ea-96e7-b986684319a9" providerId="ADAL" clId="{97E72EA5-4714-4BAE-9CD1-755EA5BD19C8}" dt="2026-08-28T17:33:46.497" v="1985"/>
          <ac:inkMkLst>
            <pc:docMk/>
            <pc:sldMk cId="1127213206" sldId="385"/>
            <ac:inkMk id="15" creationId="{9452EDF9-C284-AC2C-C941-E4C36E401A43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5"/>
          <ac:inkMkLst>
            <pc:docMk/>
            <pc:sldMk cId="1127213206" sldId="385"/>
            <ac:inkMk id="16" creationId="{458F3483-559B-5BB7-0687-C485F73F4D29}"/>
          </ac:inkMkLst>
        </pc:inkChg>
        <pc:inkChg chg="add mod">
          <ac:chgData name="Angela Stephanides" userId="5b81ab53-9508-45ea-96e7-b986684319a9" providerId="ADAL" clId="{97E72EA5-4714-4BAE-9CD1-755EA5BD19C8}" dt="2026-08-28T17:33:39.813" v="1973"/>
          <ac:inkMkLst>
            <pc:docMk/>
            <pc:sldMk cId="1127213206" sldId="385"/>
            <ac:inkMk id="16" creationId="{B7B49FD6-EBF3-B2D8-A1DB-700F29BAFD29}"/>
          </ac:inkMkLst>
        </pc:inkChg>
        <pc:inkChg chg="add del mod">
          <ac:chgData name="Angela Stephanides" userId="5b81ab53-9508-45ea-96e7-b986684319a9" providerId="ADAL" clId="{97E72EA5-4714-4BAE-9CD1-755EA5BD19C8}" dt="2026-08-27T18:21:11.667" v="1524"/>
          <ac:inkMkLst>
            <pc:docMk/>
            <pc:sldMk cId="1127213206" sldId="385"/>
            <ac:inkMk id="17" creationId="{8932BB41-579F-D608-E6AD-41766DBF48C8}"/>
          </ac:inkMkLst>
        </pc:inkChg>
        <pc:inkChg chg="add mod">
          <ac:chgData name="Angela Stephanides" userId="5b81ab53-9508-45ea-96e7-b986684319a9" providerId="ADAL" clId="{97E72EA5-4714-4BAE-9CD1-755EA5BD19C8}" dt="2026-08-28T15:44:26.031" v="1962"/>
          <ac:inkMkLst>
            <pc:docMk/>
            <pc:sldMk cId="1127213206" sldId="385"/>
            <ac:inkMk id="17" creationId="{C40A1650-BE01-8D10-A3D8-80B0CDB55342}"/>
          </ac:inkMkLst>
        </pc:inkChg>
        <pc:inkChg chg="add del mod">
          <ac:chgData name="Angela Stephanides" userId="5b81ab53-9508-45ea-96e7-b986684319a9" providerId="ADAL" clId="{97E72EA5-4714-4BAE-9CD1-755EA5BD19C8}" dt="2026-08-27T18:21:10.996" v="1517"/>
          <ac:inkMkLst>
            <pc:docMk/>
            <pc:sldMk cId="1127213206" sldId="385"/>
            <ac:inkMk id="18" creationId="{63645557-2F57-6A64-6DDE-EEBCB9729D5D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45"/>
          <ac:inkMkLst>
            <pc:docMk/>
            <pc:sldMk cId="1127213206" sldId="385"/>
            <ac:inkMk id="18" creationId="{AEA87A80-213F-B4C2-5188-D99297058587}"/>
          </ac:inkMkLst>
        </pc:inkChg>
        <pc:inkChg chg="add del mod">
          <ac:chgData name="Angela Stephanides" userId="5b81ab53-9508-45ea-96e7-b986684319a9" providerId="ADAL" clId="{97E72EA5-4714-4BAE-9CD1-755EA5BD19C8}" dt="2026-08-27T18:21:11.667" v="1525"/>
          <ac:inkMkLst>
            <pc:docMk/>
            <pc:sldMk cId="1127213206" sldId="385"/>
            <ac:inkMk id="19" creationId="{97A45D39-9D0E-7611-C3E1-7EF745F72014}"/>
          </ac:inkMkLst>
        </pc:inkChg>
        <pc:inkChg chg="add mod">
          <ac:chgData name="Angela Stephanides" userId="5b81ab53-9508-45ea-96e7-b986684319a9" providerId="ADAL" clId="{97E72EA5-4714-4BAE-9CD1-755EA5BD19C8}" dt="2026-08-28T17:33:46.497" v="1985"/>
          <ac:inkMkLst>
            <pc:docMk/>
            <pc:sldMk cId="1127213206" sldId="385"/>
            <ac:inkMk id="19" creationId="{D8FB2E09-18E5-7B56-8CA2-1FBD6121560E}"/>
          </ac:inkMkLst>
        </pc:inkChg>
        <pc:inkChg chg="add del mod">
          <ac:chgData name="Angela Stephanides" userId="5b81ab53-9508-45ea-96e7-b986684319a9" providerId="ADAL" clId="{97E72EA5-4714-4BAE-9CD1-755EA5BD19C8}" dt="2026-08-28T15:44:25.604" v="1939"/>
          <ac:inkMkLst>
            <pc:docMk/>
            <pc:sldMk cId="1127213206" sldId="385"/>
            <ac:inkMk id="20" creationId="{2EB384BC-DEB8-6938-B187-9C13C2154C6E}"/>
          </ac:inkMkLst>
        </pc:inkChg>
        <pc:inkChg chg="add del mod">
          <ac:chgData name="Angela Stephanides" userId="5b81ab53-9508-45ea-96e7-b986684319a9" providerId="ADAL" clId="{97E72EA5-4714-4BAE-9CD1-755EA5BD19C8}" dt="2026-08-27T18:21:12.311" v="1527"/>
          <ac:inkMkLst>
            <pc:docMk/>
            <pc:sldMk cId="1127213206" sldId="385"/>
            <ac:inkMk id="20" creationId="{48D580B4-CDD3-EA41-2734-2892CC5D8E20}"/>
          </ac:inkMkLst>
        </pc:inkChg>
        <pc:inkChg chg="add mod">
          <ac:chgData name="Angela Stephanides" userId="5b81ab53-9508-45ea-96e7-b986684319a9" providerId="ADAL" clId="{97E72EA5-4714-4BAE-9CD1-755EA5BD19C8}" dt="2026-08-28T17:33:51.816" v="1997"/>
          <ac:inkMkLst>
            <pc:docMk/>
            <pc:sldMk cId="1127213206" sldId="385"/>
            <ac:inkMk id="20" creationId="{D4793EFD-DE46-CFC2-FF61-F6A9D44ED731}"/>
          </ac:inkMkLst>
        </pc:inkChg>
        <pc:inkChg chg="add">
          <ac:chgData name="Angela Stephanides" userId="5b81ab53-9508-45ea-96e7-b986684319a9" providerId="ADAL" clId="{97E72EA5-4714-4BAE-9CD1-755EA5BD19C8}" dt="2026-08-28T17:33:42.438" v="1976" actId="9405"/>
          <ac:inkMkLst>
            <pc:docMk/>
            <pc:sldMk cId="1127213206" sldId="385"/>
            <ac:inkMk id="21" creationId="{400B118F-5AE5-BCFB-237E-7D047C7F8D44}"/>
          </ac:inkMkLst>
        </pc:inkChg>
        <pc:inkChg chg="add del mod">
          <ac:chgData name="Angela Stephanides" userId="5b81ab53-9508-45ea-96e7-b986684319a9" providerId="ADAL" clId="{97E72EA5-4714-4BAE-9CD1-755EA5BD19C8}" dt="2026-08-27T18:21:11.667" v="1521"/>
          <ac:inkMkLst>
            <pc:docMk/>
            <pc:sldMk cId="1127213206" sldId="385"/>
            <ac:inkMk id="21" creationId="{88C60ABB-CCFA-49A5-6D7E-E5B8A74CD14F}"/>
          </ac:inkMkLst>
        </pc:inkChg>
        <pc:inkChg chg="add del mod">
          <ac:chgData name="Angela Stephanides" userId="5b81ab53-9508-45ea-96e7-b986684319a9" providerId="ADAL" clId="{97E72EA5-4714-4BAE-9CD1-755EA5BD19C8}" dt="2026-08-28T15:44:25.604" v="1940"/>
          <ac:inkMkLst>
            <pc:docMk/>
            <pc:sldMk cId="1127213206" sldId="385"/>
            <ac:inkMk id="21" creationId="{CA7E6FBB-E20A-DF96-0268-DE80D9073376}"/>
          </ac:inkMkLst>
        </pc:inkChg>
        <pc:inkChg chg="add mod">
          <ac:chgData name="Angela Stephanides" userId="5b81ab53-9508-45ea-96e7-b986684319a9" providerId="ADAL" clId="{97E72EA5-4714-4BAE-9CD1-755EA5BD19C8}" dt="2026-08-28T17:33:51.816" v="1997"/>
          <ac:inkMkLst>
            <pc:docMk/>
            <pc:sldMk cId="1127213206" sldId="385"/>
            <ac:inkMk id="22" creationId="{57DB22C4-CA83-FC96-E5B9-672597225CDE}"/>
          </ac:inkMkLst>
        </pc:inkChg>
        <pc:inkChg chg="add del mod">
          <ac:chgData name="Angela Stephanides" userId="5b81ab53-9508-45ea-96e7-b986684319a9" providerId="ADAL" clId="{97E72EA5-4714-4BAE-9CD1-755EA5BD19C8}" dt="2026-08-27T18:21:10.997" v="1519"/>
          <ac:inkMkLst>
            <pc:docMk/>
            <pc:sldMk cId="1127213206" sldId="385"/>
            <ac:inkMk id="22" creationId="{5A3D5C97-59FD-3E2B-6C53-05911412129D}"/>
          </ac:inkMkLst>
        </pc:inkChg>
        <pc:inkChg chg="add mod">
          <ac:chgData name="Angela Stephanides" userId="5b81ab53-9508-45ea-96e7-b986684319a9" providerId="ADAL" clId="{97E72EA5-4714-4BAE-9CD1-755EA5BD19C8}" dt="2026-08-28T11:57:24.954" v="1607"/>
          <ac:inkMkLst>
            <pc:docMk/>
            <pc:sldMk cId="1127213206" sldId="385"/>
            <ac:inkMk id="22" creationId="{B2414CD3-903E-F70A-F719-D3F13E1F3B5C}"/>
          </ac:inkMkLst>
        </pc:inkChg>
        <pc:inkChg chg="add">
          <ac:chgData name="Angela Stephanides" userId="5b81ab53-9508-45ea-96e7-b986684319a9" providerId="ADAL" clId="{97E72EA5-4714-4BAE-9CD1-755EA5BD19C8}" dt="2026-08-28T17:33:43.363" v="1978" actId="9405"/>
          <ac:inkMkLst>
            <pc:docMk/>
            <pc:sldMk cId="1127213206" sldId="385"/>
            <ac:inkMk id="23" creationId="{47EB7D66-6A05-4591-171C-CDC39CCBFE0F}"/>
          </ac:inkMkLst>
        </pc:inkChg>
        <pc:inkChg chg="add del mod">
          <ac:chgData name="Angela Stephanides" userId="5b81ab53-9508-45ea-96e7-b986684319a9" providerId="ADAL" clId="{97E72EA5-4714-4BAE-9CD1-755EA5BD19C8}" dt="2026-08-27T18:21:10.996" v="1516"/>
          <ac:inkMkLst>
            <pc:docMk/>
            <pc:sldMk cId="1127213206" sldId="385"/>
            <ac:inkMk id="23" creationId="{8F0814D6-2E4B-FA77-0D21-0863C21019EF}"/>
          </ac:inkMkLst>
        </pc:inkChg>
        <pc:inkChg chg="add del mod">
          <ac:chgData name="Angela Stephanides" userId="5b81ab53-9508-45ea-96e7-b986684319a9" providerId="ADAL" clId="{97E72EA5-4714-4BAE-9CD1-755EA5BD19C8}" dt="2026-08-28T15:44:26.031" v="1962"/>
          <ac:inkMkLst>
            <pc:docMk/>
            <pc:sldMk cId="1127213206" sldId="385"/>
            <ac:inkMk id="23" creationId="{DA716B80-808F-9A4A-3443-AFA8AA53A385}"/>
          </ac:inkMkLst>
        </pc:inkChg>
        <pc:inkChg chg="add del mod">
          <ac:chgData name="Angela Stephanides" userId="5b81ab53-9508-45ea-96e7-b986684319a9" providerId="ADAL" clId="{97E72EA5-4714-4BAE-9CD1-755EA5BD19C8}" dt="2026-08-27T18:21:10.996" v="1514"/>
          <ac:inkMkLst>
            <pc:docMk/>
            <pc:sldMk cId="1127213206" sldId="385"/>
            <ac:inkMk id="24" creationId="{5877DE3C-E78D-6CE0-00B9-003E3789BC21}"/>
          </ac:inkMkLst>
        </pc:inkChg>
        <pc:inkChg chg="add mod">
          <ac:chgData name="Angela Stephanides" userId="5b81ab53-9508-45ea-96e7-b986684319a9" providerId="ADAL" clId="{97E72EA5-4714-4BAE-9CD1-755EA5BD19C8}" dt="2026-08-28T15:44:26.031" v="1962"/>
          <ac:inkMkLst>
            <pc:docMk/>
            <pc:sldMk cId="1127213206" sldId="385"/>
            <ac:inkMk id="24" creationId="{94FAF5A0-36A7-0496-8D2E-8458536473E7}"/>
          </ac:inkMkLst>
        </pc:inkChg>
        <pc:inkChg chg="add mod">
          <ac:chgData name="Angela Stephanides" userId="5b81ab53-9508-45ea-96e7-b986684319a9" providerId="ADAL" clId="{97E72EA5-4714-4BAE-9CD1-755EA5BD19C8}" dt="2026-08-28T17:33:51.816" v="1997"/>
          <ac:inkMkLst>
            <pc:docMk/>
            <pc:sldMk cId="1127213206" sldId="385"/>
            <ac:inkMk id="25" creationId="{1F5DEAE7-8591-E90B-B5D3-FD910273688C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43"/>
          <ac:inkMkLst>
            <pc:docMk/>
            <pc:sldMk cId="1127213206" sldId="385"/>
            <ac:inkMk id="25" creationId="{3664BB78-F98E-F02D-C469-E5E7BE42AAEE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7"/>
          <ac:inkMkLst>
            <pc:docMk/>
            <pc:sldMk cId="1127213206" sldId="385"/>
            <ac:inkMk id="26" creationId="{7671EAB2-5CA2-10C2-DA6E-E7E50AB7DDBA}"/>
          </ac:inkMkLst>
        </pc:inkChg>
        <pc:inkChg chg="add">
          <ac:chgData name="Angela Stephanides" userId="5b81ab53-9508-45ea-96e7-b986684319a9" providerId="ADAL" clId="{97E72EA5-4714-4BAE-9CD1-755EA5BD19C8}" dt="2026-08-28T17:33:44.076" v="1980" actId="9405"/>
          <ac:inkMkLst>
            <pc:docMk/>
            <pc:sldMk cId="1127213206" sldId="385"/>
            <ac:inkMk id="26" creationId="{9E30B031-F8F8-23AD-0A17-4EF2F387740E}"/>
          </ac:inkMkLst>
        </pc:inkChg>
        <pc:inkChg chg="add mod">
          <ac:chgData name="Angela Stephanides" userId="5b81ab53-9508-45ea-96e7-b986684319a9" providerId="ADAL" clId="{97E72EA5-4714-4BAE-9CD1-755EA5BD19C8}" dt="2026-08-28T17:33:51.816" v="1997"/>
          <ac:inkMkLst>
            <pc:docMk/>
            <pc:sldMk cId="1127213206" sldId="385"/>
            <ac:inkMk id="27" creationId="{27D03D77-AE18-2F60-5040-88210C2C479E}"/>
          </ac:inkMkLst>
        </pc:inkChg>
        <pc:inkChg chg="add del mod">
          <ac:chgData name="Angela Stephanides" userId="5b81ab53-9508-45ea-96e7-b986684319a9" providerId="ADAL" clId="{97E72EA5-4714-4BAE-9CD1-755EA5BD19C8}" dt="2026-08-28T15:44:21.164" v="1933"/>
          <ac:inkMkLst>
            <pc:docMk/>
            <pc:sldMk cId="1127213206" sldId="385"/>
            <ac:inkMk id="27" creationId="{560475FB-0B8E-C741-9F11-6D3B50A008AC}"/>
          </ac:inkMkLst>
        </pc:inkChg>
        <pc:inkChg chg="add del mod">
          <ac:chgData name="Angela Stephanides" userId="5b81ab53-9508-45ea-96e7-b986684319a9" providerId="ADAL" clId="{97E72EA5-4714-4BAE-9CD1-755EA5BD19C8}" dt="2026-08-28T15:44:21.163" v="1931"/>
          <ac:inkMkLst>
            <pc:docMk/>
            <pc:sldMk cId="1127213206" sldId="385"/>
            <ac:inkMk id="28" creationId="{0EE008AE-C3FA-5AEA-89F0-EA3E3FD443E1}"/>
          </ac:inkMkLst>
        </pc:inkChg>
        <pc:inkChg chg="add">
          <ac:chgData name="Angela Stephanides" userId="5b81ab53-9508-45ea-96e7-b986684319a9" providerId="ADAL" clId="{97E72EA5-4714-4BAE-9CD1-755EA5BD19C8}" dt="2026-08-28T17:33:44.826" v="1982" actId="9405"/>
          <ac:inkMkLst>
            <pc:docMk/>
            <pc:sldMk cId="1127213206" sldId="385"/>
            <ac:inkMk id="28" creationId="{F20F075D-93AD-81A2-B0AE-4654DD4CFB57}"/>
          </ac:inkMkLst>
        </pc:inkChg>
        <pc:inkChg chg="add del mod">
          <ac:chgData name="Angela Stephanides" userId="5b81ab53-9508-45ea-96e7-b986684319a9" providerId="ADAL" clId="{97E72EA5-4714-4BAE-9CD1-755EA5BD19C8}" dt="2026-08-28T15:44:21.164" v="1936"/>
          <ac:inkMkLst>
            <pc:docMk/>
            <pc:sldMk cId="1127213206" sldId="385"/>
            <ac:inkMk id="29" creationId="{3450995D-3F75-5047-171F-FABA174F121D}"/>
          </ac:inkMkLst>
        </pc:inkChg>
        <pc:inkChg chg="add mod">
          <ac:chgData name="Angela Stephanides" userId="5b81ab53-9508-45ea-96e7-b986684319a9" providerId="ADAL" clId="{97E72EA5-4714-4BAE-9CD1-755EA5BD19C8}" dt="2026-08-28T17:33:46.497" v="1985"/>
          <ac:inkMkLst>
            <pc:docMk/>
            <pc:sldMk cId="1127213206" sldId="385"/>
            <ac:inkMk id="29" creationId="{A2FDAA98-F2D4-488F-C194-2298D1B01880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4"/>
          <ac:inkMkLst>
            <pc:docMk/>
            <pc:sldMk cId="1127213206" sldId="385"/>
            <ac:inkMk id="30" creationId="{02E7E6B5-B964-8539-B9FB-ED67D9F0F148}"/>
          </ac:inkMkLst>
        </pc:inkChg>
        <pc:inkChg chg="add">
          <ac:chgData name="Angela Stephanides" userId="5b81ab53-9508-45ea-96e7-b986684319a9" providerId="ADAL" clId="{97E72EA5-4714-4BAE-9CD1-755EA5BD19C8}" dt="2026-08-28T17:33:45.965" v="1984" actId="9405"/>
          <ac:inkMkLst>
            <pc:docMk/>
            <pc:sldMk cId="1127213206" sldId="385"/>
            <ac:inkMk id="30" creationId="{50680B0F-E7E3-C478-1D78-3928115F8ACC}"/>
          </ac:inkMkLst>
        </pc:inkChg>
        <pc:inkChg chg="add del mod">
          <ac:chgData name="Angela Stephanides" userId="5b81ab53-9508-45ea-96e7-b986684319a9" providerId="ADAL" clId="{97E72EA5-4714-4BAE-9CD1-755EA5BD19C8}" dt="2026-08-28T15:44:21.164" v="1934"/>
          <ac:inkMkLst>
            <pc:docMk/>
            <pc:sldMk cId="1127213206" sldId="385"/>
            <ac:inkMk id="31" creationId="{D23E833B-8052-A7EE-D3C7-435F1B1451EB}"/>
          </ac:inkMkLst>
        </pc:inkChg>
        <pc:inkChg chg="add del mod">
          <ac:chgData name="Angela Stephanides" userId="5b81ab53-9508-45ea-96e7-b986684319a9" providerId="ADAL" clId="{97E72EA5-4714-4BAE-9CD1-755EA5BD19C8}" dt="2026-08-28T15:44:21.163" v="1932"/>
          <ac:inkMkLst>
            <pc:docMk/>
            <pc:sldMk cId="1127213206" sldId="385"/>
            <ac:inkMk id="32" creationId="{9CEC1374-6ACB-9DF9-AD4B-5BF81A4356AD}"/>
          </ac:inkMkLst>
        </pc:inkChg>
        <pc:inkChg chg="add del mod">
          <ac:chgData name="Angela Stephanides" userId="5b81ab53-9508-45ea-96e7-b986684319a9" providerId="ADAL" clId="{97E72EA5-4714-4BAE-9CD1-755EA5BD19C8}" dt="2026-08-28T15:44:21.163" v="1930"/>
          <ac:inkMkLst>
            <pc:docMk/>
            <pc:sldMk cId="1127213206" sldId="385"/>
            <ac:inkMk id="33" creationId="{58961B33-F658-8642-5E7F-C5E13264694D}"/>
          </ac:inkMkLst>
        </pc:inkChg>
        <pc:inkChg chg="add del mod">
          <ac:chgData name="Angela Stephanides" userId="5b81ab53-9508-45ea-96e7-b986684319a9" providerId="ADAL" clId="{97E72EA5-4714-4BAE-9CD1-755EA5BD19C8}" dt="2026-08-28T15:44:21.164" v="1935"/>
          <ac:inkMkLst>
            <pc:docMk/>
            <pc:sldMk cId="1127213206" sldId="385"/>
            <ac:inkMk id="34" creationId="{52359DD1-4915-C263-784E-49F2D355DBD2}"/>
          </ac:inkMkLst>
        </pc:inkChg>
        <pc:inkChg chg="add">
          <ac:chgData name="Angela Stephanides" userId="5b81ab53-9508-45ea-96e7-b986684319a9" providerId="ADAL" clId="{97E72EA5-4714-4BAE-9CD1-755EA5BD19C8}" dt="2026-08-28T17:33:47.369" v="1986" actId="9405"/>
          <ac:inkMkLst>
            <pc:docMk/>
            <pc:sldMk cId="1127213206" sldId="385"/>
            <ac:inkMk id="34" creationId="{B22A4636-CB96-85FE-6EDE-390258214DA7}"/>
          </ac:inkMkLst>
        </pc:inkChg>
        <pc:inkChg chg="add del">
          <ac:chgData name="Angela Stephanides" userId="5b81ab53-9508-45ea-96e7-b986684319a9" providerId="ADAL" clId="{97E72EA5-4714-4BAE-9CD1-755EA5BD19C8}" dt="2026-08-28T15:44:21.163" v="1929"/>
          <ac:inkMkLst>
            <pc:docMk/>
            <pc:sldMk cId="1127213206" sldId="385"/>
            <ac:inkMk id="35" creationId="{118277D3-45DF-8703-0137-62A045A4CCE8}"/>
          </ac:inkMkLst>
        </pc:inkChg>
        <pc:inkChg chg="add mod">
          <ac:chgData name="Angela Stephanides" userId="5b81ab53-9508-45ea-96e7-b986684319a9" providerId="ADAL" clId="{97E72EA5-4714-4BAE-9CD1-755EA5BD19C8}" dt="2026-08-28T17:33:51.816" v="1997"/>
          <ac:inkMkLst>
            <pc:docMk/>
            <pc:sldMk cId="1127213206" sldId="385"/>
            <ac:inkMk id="35" creationId="{B426391F-E1D5-5538-C023-0C79A62D6C11}"/>
          </ac:inkMkLst>
        </pc:inkChg>
        <pc:inkChg chg="add">
          <ac:chgData name="Angela Stephanides" userId="5b81ab53-9508-45ea-96e7-b986684319a9" providerId="ADAL" clId="{97E72EA5-4714-4BAE-9CD1-755EA5BD19C8}" dt="2026-08-28T17:33:48.099" v="1988" actId="9405"/>
          <ac:inkMkLst>
            <pc:docMk/>
            <pc:sldMk cId="1127213206" sldId="385"/>
            <ac:inkMk id="36" creationId="{F61EF66D-4413-1BE8-018C-9C6EEF9A8EEA}"/>
          </ac:inkMkLst>
        </pc:inkChg>
        <pc:inkChg chg="add">
          <ac:chgData name="Angela Stephanides" userId="5b81ab53-9508-45ea-96e7-b986684319a9" providerId="ADAL" clId="{97E72EA5-4714-4BAE-9CD1-755EA5BD19C8}" dt="2026-08-28T17:33:48.490" v="1989" actId="9405"/>
          <ac:inkMkLst>
            <pc:docMk/>
            <pc:sldMk cId="1127213206" sldId="385"/>
            <ac:inkMk id="37" creationId="{11627A23-7B29-5E3D-6959-2AA3441586B9}"/>
          </ac:inkMkLst>
        </pc:inkChg>
        <pc:inkChg chg="add del">
          <ac:chgData name="Angela Stephanides" userId="5b81ab53-9508-45ea-96e7-b986684319a9" providerId="ADAL" clId="{97E72EA5-4714-4BAE-9CD1-755EA5BD19C8}" dt="2026-08-27T18:24:35.627" v="1560"/>
          <ac:inkMkLst>
            <pc:docMk/>
            <pc:sldMk cId="1127213206" sldId="385"/>
            <ac:inkMk id="38" creationId="{3D15461F-4892-BA42-8427-43D762665EE4}"/>
          </ac:inkMkLst>
        </pc:inkChg>
        <pc:inkChg chg="add mod">
          <ac:chgData name="Angela Stephanides" userId="5b81ab53-9508-45ea-96e7-b986684319a9" providerId="ADAL" clId="{97E72EA5-4714-4BAE-9CD1-755EA5BD19C8}" dt="2026-08-28T15:44:25.606" v="1960"/>
          <ac:inkMkLst>
            <pc:docMk/>
            <pc:sldMk cId="1127213206" sldId="385"/>
            <ac:inkMk id="39" creationId="{BA254438-1FCB-C919-769C-8BB7D1A193ED}"/>
          </ac:inkMkLst>
        </pc:inkChg>
        <pc:inkChg chg="add del">
          <ac:chgData name="Angela Stephanides" userId="5b81ab53-9508-45ea-96e7-b986684319a9" providerId="ADAL" clId="{97E72EA5-4714-4BAE-9CD1-755EA5BD19C8}" dt="2026-08-27T18:23:47.468" v="1542" actId="9405"/>
          <ac:inkMkLst>
            <pc:docMk/>
            <pc:sldMk cId="1127213206" sldId="385"/>
            <ac:inkMk id="39" creationId="{CE51ACB8-C2CA-DAB4-571D-8CD551ECE813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1"/>
          <ac:inkMkLst>
            <pc:docMk/>
            <pc:sldMk cId="1127213206" sldId="385"/>
            <ac:inkMk id="40" creationId="{03BFC81E-2DD2-47D7-2C32-D7134DE32B48}"/>
          </ac:inkMkLst>
        </pc:inkChg>
        <pc:inkChg chg="add">
          <ac:chgData name="Angela Stephanides" userId="5b81ab53-9508-45ea-96e7-b986684319a9" providerId="ADAL" clId="{97E72EA5-4714-4BAE-9CD1-755EA5BD19C8}" dt="2026-08-28T17:33:48.849" v="1990" actId="9405"/>
          <ac:inkMkLst>
            <pc:docMk/>
            <pc:sldMk cId="1127213206" sldId="385"/>
            <ac:inkMk id="40" creationId="{4D736BC3-9198-833F-23AB-AA4433E2CCBF}"/>
          </ac:inkMkLst>
        </pc:inkChg>
        <pc:inkChg chg="add del">
          <ac:chgData name="Angela Stephanides" userId="5b81ab53-9508-45ea-96e7-b986684319a9" providerId="ADAL" clId="{97E72EA5-4714-4BAE-9CD1-755EA5BD19C8}" dt="2026-08-27T18:24:35.628" v="1569"/>
          <ac:inkMkLst>
            <pc:docMk/>
            <pc:sldMk cId="1127213206" sldId="385"/>
            <ac:inkMk id="40" creationId="{B628877C-5A72-CD52-CB5D-66AF415D5D55}"/>
          </ac:inkMkLst>
        </pc:inkChg>
        <pc:inkChg chg="add del mod">
          <ac:chgData name="Angela Stephanides" userId="5b81ab53-9508-45ea-96e7-b986684319a9" providerId="ADAL" clId="{97E72EA5-4714-4BAE-9CD1-755EA5BD19C8}" dt="2026-08-27T18:24:35.627" v="1565"/>
          <ac:inkMkLst>
            <pc:docMk/>
            <pc:sldMk cId="1127213206" sldId="385"/>
            <ac:inkMk id="41" creationId="{293F6C32-B671-88CB-7FA7-1DC54E3D147F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46"/>
          <ac:inkMkLst>
            <pc:docMk/>
            <pc:sldMk cId="1127213206" sldId="385"/>
            <ac:inkMk id="41" creationId="{D680578D-A09D-4148-BADC-C623DE0E974B}"/>
          </ac:inkMkLst>
        </pc:inkChg>
        <pc:inkChg chg="add">
          <ac:chgData name="Angela Stephanides" userId="5b81ab53-9508-45ea-96e7-b986684319a9" providerId="ADAL" clId="{97E72EA5-4714-4BAE-9CD1-755EA5BD19C8}" dt="2026-08-28T17:33:49.221" v="1991" actId="9405"/>
          <ac:inkMkLst>
            <pc:docMk/>
            <pc:sldMk cId="1127213206" sldId="385"/>
            <ac:inkMk id="41" creationId="{F8749AA6-AA2D-BE8A-7B1A-EF6339B78A27}"/>
          </ac:inkMkLst>
        </pc:inkChg>
        <pc:inkChg chg="add mod">
          <ac:chgData name="Angela Stephanides" userId="5b81ab53-9508-45ea-96e7-b986684319a9" providerId="ADAL" clId="{97E72EA5-4714-4BAE-9CD1-755EA5BD19C8}" dt="2026-08-28T17:33:51.816" v="1997"/>
          <ac:inkMkLst>
            <pc:docMk/>
            <pc:sldMk cId="1127213206" sldId="385"/>
            <ac:inkMk id="42" creationId="{2BBDC6D4-6832-7354-61FF-34B2A499DB27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42"/>
          <ac:inkMkLst>
            <pc:docMk/>
            <pc:sldMk cId="1127213206" sldId="385"/>
            <ac:inkMk id="42" creationId="{30C5CF0A-FDC3-689F-71C4-A1B5E18350D3}"/>
          </ac:inkMkLst>
        </pc:inkChg>
        <pc:inkChg chg="add del mod">
          <ac:chgData name="Angela Stephanides" userId="5b81ab53-9508-45ea-96e7-b986684319a9" providerId="ADAL" clId="{97E72EA5-4714-4BAE-9CD1-755EA5BD19C8}" dt="2026-08-27T18:24:35.628" v="1568"/>
          <ac:inkMkLst>
            <pc:docMk/>
            <pc:sldMk cId="1127213206" sldId="385"/>
            <ac:inkMk id="42" creationId="{E4475795-5123-E8E6-3F02-62958D4F8FDB}"/>
          </ac:inkMkLst>
        </pc:inkChg>
        <pc:inkChg chg="add">
          <ac:chgData name="Angela Stephanides" userId="5b81ab53-9508-45ea-96e7-b986684319a9" providerId="ADAL" clId="{97E72EA5-4714-4BAE-9CD1-755EA5BD19C8}" dt="2026-08-28T17:33:49.936" v="1993" actId="9405"/>
          <ac:inkMkLst>
            <pc:docMk/>
            <pc:sldMk cId="1127213206" sldId="385"/>
            <ac:inkMk id="43" creationId="{2501EF21-A1F4-81C3-C4CF-40E344CB522C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3"/>
          <ac:inkMkLst>
            <pc:docMk/>
            <pc:sldMk cId="1127213206" sldId="385"/>
            <ac:inkMk id="43" creationId="{5316C068-58E2-BBA9-1BE4-32CBA4D148A9}"/>
          </ac:inkMkLst>
        </pc:inkChg>
        <pc:inkChg chg="add del mod">
          <ac:chgData name="Angela Stephanides" userId="5b81ab53-9508-45ea-96e7-b986684319a9" providerId="ADAL" clId="{97E72EA5-4714-4BAE-9CD1-755EA5BD19C8}" dt="2026-08-27T18:24:35.627" v="1558"/>
          <ac:inkMkLst>
            <pc:docMk/>
            <pc:sldMk cId="1127213206" sldId="385"/>
            <ac:inkMk id="43" creationId="{66D95677-FF2F-500E-1E5B-5F81B6CAE088}"/>
          </ac:inkMkLst>
        </pc:inkChg>
        <pc:inkChg chg="add del mod">
          <ac:chgData name="Angela Stephanides" userId="5b81ab53-9508-45ea-96e7-b986684319a9" providerId="ADAL" clId="{97E72EA5-4714-4BAE-9CD1-755EA5BD19C8}" dt="2026-08-27T18:24:35.627" v="1566"/>
          <ac:inkMkLst>
            <pc:docMk/>
            <pc:sldMk cId="1127213206" sldId="385"/>
            <ac:inkMk id="44" creationId="{597476C4-D000-5298-96F7-0E526A8AA2C6}"/>
          </ac:inkMkLst>
        </pc:inkChg>
        <pc:inkChg chg="add">
          <ac:chgData name="Angela Stephanides" userId="5b81ab53-9508-45ea-96e7-b986684319a9" providerId="ADAL" clId="{97E72EA5-4714-4BAE-9CD1-755EA5BD19C8}" dt="2026-08-28T17:33:50.298" v="1994" actId="9405"/>
          <ac:inkMkLst>
            <pc:docMk/>
            <pc:sldMk cId="1127213206" sldId="385"/>
            <ac:inkMk id="44" creationId="{6C6B5F9F-A34C-9EC3-0D45-BE3B4FB846E4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49"/>
          <ac:inkMkLst>
            <pc:docMk/>
            <pc:sldMk cId="1127213206" sldId="385"/>
            <ac:inkMk id="44" creationId="{B6FED108-7C20-E0F3-50F6-AE065674BC03}"/>
          </ac:inkMkLst>
        </pc:inkChg>
        <pc:inkChg chg="add">
          <ac:chgData name="Angela Stephanides" userId="5b81ab53-9508-45ea-96e7-b986684319a9" providerId="ADAL" clId="{97E72EA5-4714-4BAE-9CD1-755EA5BD19C8}" dt="2026-08-28T17:33:50.655" v="1995" actId="9405"/>
          <ac:inkMkLst>
            <pc:docMk/>
            <pc:sldMk cId="1127213206" sldId="385"/>
            <ac:inkMk id="45" creationId="{4A1F0BD9-D76E-2F81-A3F1-B4094BBEC023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60"/>
          <ac:inkMkLst>
            <pc:docMk/>
            <pc:sldMk cId="1127213206" sldId="385"/>
            <ac:inkMk id="45" creationId="{6D70D9E9-6F18-41AA-E9DD-0060C2871247}"/>
          </ac:inkMkLst>
        </pc:inkChg>
        <pc:inkChg chg="add del mod">
          <ac:chgData name="Angela Stephanides" userId="5b81ab53-9508-45ea-96e7-b986684319a9" providerId="ADAL" clId="{97E72EA5-4714-4BAE-9CD1-755EA5BD19C8}" dt="2026-08-27T18:24:35.628" v="1567"/>
          <ac:inkMkLst>
            <pc:docMk/>
            <pc:sldMk cId="1127213206" sldId="385"/>
            <ac:inkMk id="45" creationId="{7631F68F-DD80-C2BA-5B0B-F7F2775354E3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6"/>
          <ac:inkMkLst>
            <pc:docMk/>
            <pc:sldMk cId="1127213206" sldId="385"/>
            <ac:inkMk id="46" creationId="{17072A9E-CF7A-DD7E-A456-7707FBAE7FB2}"/>
          </ac:inkMkLst>
        </pc:inkChg>
        <pc:inkChg chg="add">
          <ac:chgData name="Angela Stephanides" userId="5b81ab53-9508-45ea-96e7-b986684319a9" providerId="ADAL" clId="{97E72EA5-4714-4BAE-9CD1-755EA5BD19C8}" dt="2026-08-28T17:33:51.201" v="1996" actId="9405"/>
          <ac:inkMkLst>
            <pc:docMk/>
            <pc:sldMk cId="1127213206" sldId="385"/>
            <ac:inkMk id="46" creationId="{6B967F57-4A68-CF8D-29F8-E0D880E335C7}"/>
          </ac:inkMkLst>
        </pc:inkChg>
        <pc:inkChg chg="add del mod">
          <ac:chgData name="Angela Stephanides" userId="5b81ab53-9508-45ea-96e7-b986684319a9" providerId="ADAL" clId="{97E72EA5-4714-4BAE-9CD1-755EA5BD19C8}" dt="2026-08-28T15:44:25.606" v="1952"/>
          <ac:inkMkLst>
            <pc:docMk/>
            <pc:sldMk cId="1127213206" sldId="385"/>
            <ac:inkMk id="47" creationId="{4394F7DD-DA3F-E9CB-CD79-A3A8606D7A64}"/>
          </ac:inkMkLst>
        </pc:inkChg>
        <pc:inkChg chg="add del mod">
          <ac:chgData name="Angela Stephanides" userId="5b81ab53-9508-45ea-96e7-b986684319a9" providerId="ADAL" clId="{97E72EA5-4714-4BAE-9CD1-755EA5BD19C8}" dt="2026-08-27T18:24:35.627" v="1563"/>
          <ac:inkMkLst>
            <pc:docMk/>
            <pc:sldMk cId="1127213206" sldId="385"/>
            <ac:inkMk id="47" creationId="{F92BEA77-D8C6-0A60-8DC5-EBDAF8BD645D}"/>
          </ac:inkMkLst>
        </pc:inkChg>
        <pc:inkChg chg="add del mod">
          <ac:chgData name="Angela Stephanides" userId="5b81ab53-9508-45ea-96e7-b986684319a9" providerId="ADAL" clId="{97E72EA5-4714-4BAE-9CD1-755EA5BD19C8}" dt="2026-08-28T15:44:25.605" v="1950"/>
          <ac:inkMkLst>
            <pc:docMk/>
            <pc:sldMk cId="1127213206" sldId="385"/>
            <ac:inkMk id="48" creationId="{AA580DD1-61F9-DEB1-3195-3BADCB2E58B1}"/>
          </ac:inkMkLst>
        </pc:inkChg>
        <pc:inkChg chg="add del mod">
          <ac:chgData name="Angela Stephanides" userId="5b81ab53-9508-45ea-96e7-b986684319a9" providerId="ADAL" clId="{97E72EA5-4714-4BAE-9CD1-755EA5BD19C8}" dt="2026-08-27T18:24:35.627" v="1561"/>
          <ac:inkMkLst>
            <pc:docMk/>
            <pc:sldMk cId="1127213206" sldId="385"/>
            <ac:inkMk id="48" creationId="{E4A9FFDF-29D6-507D-A53F-009A43368925}"/>
          </ac:inkMkLst>
        </pc:inkChg>
        <pc:inkChg chg="add del mod">
          <ac:chgData name="Angela Stephanides" userId="5b81ab53-9508-45ea-96e7-b986684319a9" providerId="ADAL" clId="{97E72EA5-4714-4BAE-9CD1-755EA5BD19C8}" dt="2026-08-27T18:24:35.627" v="1564"/>
          <ac:inkMkLst>
            <pc:docMk/>
            <pc:sldMk cId="1127213206" sldId="385"/>
            <ac:inkMk id="50" creationId="{0B752DB6-88F5-0477-1580-52AC3CA6769D}"/>
          </ac:inkMkLst>
        </pc:inkChg>
        <pc:inkChg chg="add">
          <ac:chgData name="Angela Stephanides" userId="5b81ab53-9508-45ea-96e7-b986684319a9" providerId="ADAL" clId="{97E72EA5-4714-4BAE-9CD1-755EA5BD19C8}" dt="2026-08-28T11:57:58.772" v="1619" actId="9405"/>
          <ac:inkMkLst>
            <pc:docMk/>
            <pc:sldMk cId="1127213206" sldId="385"/>
            <ac:inkMk id="50" creationId="{B6CF29BB-035D-3712-2D1D-42AC5D60207C}"/>
          </ac:inkMkLst>
        </pc:inkChg>
        <pc:inkChg chg="add">
          <ac:chgData name="Angela Stephanides" userId="5b81ab53-9508-45ea-96e7-b986684319a9" providerId="ADAL" clId="{97E72EA5-4714-4BAE-9CD1-755EA5BD19C8}" dt="2026-08-28T11:57:59.790" v="1620" actId="9405"/>
          <ac:inkMkLst>
            <pc:docMk/>
            <pc:sldMk cId="1127213206" sldId="385"/>
            <ac:inkMk id="51" creationId="{2DABFE54-CECE-BEFD-0260-1CE7590F1CFE}"/>
          </ac:inkMkLst>
        </pc:inkChg>
        <pc:inkChg chg="add mod">
          <ac:chgData name="Angela Stephanides" userId="5b81ab53-9508-45ea-96e7-b986684319a9" providerId="ADAL" clId="{97E72EA5-4714-4BAE-9CD1-755EA5BD19C8}" dt="2026-08-28T11:58:07.323" v="1631"/>
          <ac:inkMkLst>
            <pc:docMk/>
            <pc:sldMk cId="1127213206" sldId="385"/>
            <ac:inkMk id="52" creationId="{113AB282-B8D4-E8E2-721A-DC20E639D01B}"/>
          </ac:inkMkLst>
        </pc:inkChg>
        <pc:inkChg chg="add del mod">
          <ac:chgData name="Angela Stephanides" userId="5b81ab53-9508-45ea-96e7-b986684319a9" providerId="ADAL" clId="{97E72EA5-4714-4BAE-9CD1-755EA5BD19C8}" dt="2026-08-27T18:24:35.627" v="1559"/>
          <ac:inkMkLst>
            <pc:docMk/>
            <pc:sldMk cId="1127213206" sldId="385"/>
            <ac:inkMk id="52" creationId="{575D1F77-B029-8A4A-2508-BC9ADC74D6EB}"/>
          </ac:inkMkLst>
        </pc:inkChg>
        <pc:inkChg chg="add mod">
          <ac:chgData name="Angela Stephanides" userId="5b81ab53-9508-45ea-96e7-b986684319a9" providerId="ADAL" clId="{97E72EA5-4714-4BAE-9CD1-755EA5BD19C8}" dt="2026-08-28T11:58:20.395" v="1645"/>
          <ac:inkMkLst>
            <pc:docMk/>
            <pc:sldMk cId="1127213206" sldId="385"/>
            <ac:inkMk id="53" creationId="{7E3F4545-6330-7CC2-6248-46C00C01BB1A}"/>
          </ac:inkMkLst>
        </pc:inkChg>
        <pc:inkChg chg="add del mod">
          <ac:chgData name="Angela Stephanides" userId="5b81ab53-9508-45ea-96e7-b986684319a9" providerId="ADAL" clId="{97E72EA5-4714-4BAE-9CD1-755EA5BD19C8}" dt="2026-08-27T18:24:35.627" v="1562"/>
          <ac:inkMkLst>
            <pc:docMk/>
            <pc:sldMk cId="1127213206" sldId="385"/>
            <ac:inkMk id="53" creationId="{E78555F7-D7E2-9925-4AB2-7B4AB1C82719}"/>
          </ac:inkMkLst>
        </pc:inkChg>
        <pc:inkChg chg="add mod">
          <ac:chgData name="Angela Stephanides" userId="5b81ab53-9508-45ea-96e7-b986684319a9" providerId="ADAL" clId="{97E72EA5-4714-4BAE-9CD1-755EA5BD19C8}" dt="2026-08-28T11:58:07.323" v="1631"/>
          <ac:inkMkLst>
            <pc:docMk/>
            <pc:sldMk cId="1127213206" sldId="385"/>
            <ac:inkMk id="54" creationId="{6F25FADA-C29D-5643-8264-D27DC4DDB1B9}"/>
          </ac:inkMkLst>
        </pc:inkChg>
        <pc:inkChg chg="add mod">
          <ac:chgData name="Angela Stephanides" userId="5b81ab53-9508-45ea-96e7-b986684319a9" providerId="ADAL" clId="{97E72EA5-4714-4BAE-9CD1-755EA5BD19C8}" dt="2026-08-28T11:58:07.323" v="1631"/>
          <ac:inkMkLst>
            <pc:docMk/>
            <pc:sldMk cId="1127213206" sldId="385"/>
            <ac:inkMk id="56" creationId="{650459AA-D560-665D-DAE1-EA6E3EA78811}"/>
          </ac:inkMkLst>
        </pc:inkChg>
        <pc:inkChg chg="add mod">
          <ac:chgData name="Angela Stephanides" userId="5b81ab53-9508-45ea-96e7-b986684319a9" providerId="ADAL" clId="{97E72EA5-4714-4BAE-9CD1-755EA5BD19C8}" dt="2026-08-28T11:58:20.395" v="1645"/>
          <ac:inkMkLst>
            <pc:docMk/>
            <pc:sldMk cId="1127213206" sldId="385"/>
            <ac:inkMk id="57" creationId="{1EEB1A9A-DB83-3563-761F-A415E0DF111E}"/>
          </ac:inkMkLst>
        </pc:inkChg>
        <pc:inkChg chg="add mod">
          <ac:chgData name="Angela Stephanides" userId="5b81ab53-9508-45ea-96e7-b986684319a9" providerId="ADAL" clId="{97E72EA5-4714-4BAE-9CD1-755EA5BD19C8}" dt="2026-08-28T11:58:07.323" v="1631"/>
          <ac:inkMkLst>
            <pc:docMk/>
            <pc:sldMk cId="1127213206" sldId="385"/>
            <ac:inkMk id="58" creationId="{16E72A00-CA87-1037-83B0-A88F872A4157}"/>
          </ac:inkMkLst>
        </pc:inkChg>
        <pc:inkChg chg="add mod">
          <ac:chgData name="Angela Stephanides" userId="5b81ab53-9508-45ea-96e7-b986684319a9" providerId="ADAL" clId="{97E72EA5-4714-4BAE-9CD1-755EA5BD19C8}" dt="2026-08-28T11:58:07.323" v="1631"/>
          <ac:inkMkLst>
            <pc:docMk/>
            <pc:sldMk cId="1127213206" sldId="385"/>
            <ac:inkMk id="59" creationId="{CDF5E998-A18C-6AA5-FEB8-F8A25337CCEC}"/>
          </ac:inkMkLst>
        </pc:inkChg>
        <pc:inkChg chg="add mod">
          <ac:chgData name="Angela Stephanides" userId="5b81ab53-9508-45ea-96e7-b986684319a9" providerId="ADAL" clId="{97E72EA5-4714-4BAE-9CD1-755EA5BD19C8}" dt="2026-08-28T11:58:07.323" v="1631"/>
          <ac:inkMkLst>
            <pc:docMk/>
            <pc:sldMk cId="1127213206" sldId="385"/>
            <ac:inkMk id="60" creationId="{63BB5205-3C2A-9D5C-455E-F2B759A85956}"/>
          </ac:inkMkLst>
        </pc:inkChg>
        <pc:inkChg chg="add mod">
          <ac:chgData name="Angela Stephanides" userId="5b81ab53-9508-45ea-96e7-b986684319a9" providerId="ADAL" clId="{97E72EA5-4714-4BAE-9CD1-755EA5BD19C8}" dt="2026-08-28T11:58:07.323" v="1631"/>
          <ac:inkMkLst>
            <pc:docMk/>
            <pc:sldMk cId="1127213206" sldId="385"/>
            <ac:inkMk id="61" creationId="{26D61005-FBDD-D9EB-15EA-B6EA9B32FF9D}"/>
          </ac:inkMkLst>
        </pc:inkChg>
        <pc:inkChg chg="add">
          <ac:chgData name="Angela Stephanides" userId="5b81ab53-9508-45ea-96e7-b986684319a9" providerId="ADAL" clId="{97E72EA5-4714-4BAE-9CD1-755EA5BD19C8}" dt="2026-08-28T11:58:14.259" v="1632" actId="9405"/>
          <ac:inkMkLst>
            <pc:docMk/>
            <pc:sldMk cId="1127213206" sldId="385"/>
            <ac:inkMk id="63" creationId="{5F087066-A9F5-81F5-21D2-97921827C720}"/>
          </ac:inkMkLst>
        </pc:inkChg>
        <pc:inkChg chg="add">
          <ac:chgData name="Angela Stephanides" userId="5b81ab53-9508-45ea-96e7-b986684319a9" providerId="ADAL" clId="{97E72EA5-4714-4BAE-9CD1-755EA5BD19C8}" dt="2026-08-28T11:58:14.896" v="1633" actId="9405"/>
          <ac:inkMkLst>
            <pc:docMk/>
            <pc:sldMk cId="1127213206" sldId="385"/>
            <ac:inkMk id="64" creationId="{9EC0E350-0249-A1ED-28A9-58379404F5BA}"/>
          </ac:inkMkLst>
        </pc:inkChg>
        <pc:inkChg chg="add mod">
          <ac:chgData name="Angela Stephanides" userId="5b81ab53-9508-45ea-96e7-b986684319a9" providerId="ADAL" clId="{97E72EA5-4714-4BAE-9CD1-755EA5BD19C8}" dt="2026-08-28T11:58:20.395" v="1645"/>
          <ac:inkMkLst>
            <pc:docMk/>
            <pc:sldMk cId="1127213206" sldId="385"/>
            <ac:inkMk id="65" creationId="{1066520A-AC09-F5A9-96B8-C9075A5D2754}"/>
          </ac:inkMkLst>
        </pc:inkChg>
        <pc:inkChg chg="add">
          <ac:chgData name="Angela Stephanides" userId="5b81ab53-9508-45ea-96e7-b986684319a9" providerId="ADAL" clId="{97E72EA5-4714-4BAE-9CD1-755EA5BD19C8}" dt="2026-08-28T11:58:15.662" v="1635" actId="9405"/>
          <ac:inkMkLst>
            <pc:docMk/>
            <pc:sldMk cId="1127213206" sldId="385"/>
            <ac:inkMk id="66" creationId="{988F70F1-6D0E-63DC-3C6D-C385D9A98D21}"/>
          </ac:inkMkLst>
        </pc:inkChg>
        <pc:inkChg chg="add">
          <ac:chgData name="Angela Stephanides" userId="5b81ab53-9508-45ea-96e7-b986684319a9" providerId="ADAL" clId="{97E72EA5-4714-4BAE-9CD1-755EA5BD19C8}" dt="2026-08-28T11:58:16.083" v="1636" actId="9405"/>
          <ac:inkMkLst>
            <pc:docMk/>
            <pc:sldMk cId="1127213206" sldId="385"/>
            <ac:inkMk id="67" creationId="{B6664710-6F38-F533-181B-8EE62C555642}"/>
          </ac:inkMkLst>
        </pc:inkChg>
        <pc:inkChg chg="add">
          <ac:chgData name="Angela Stephanides" userId="5b81ab53-9508-45ea-96e7-b986684319a9" providerId="ADAL" clId="{97E72EA5-4714-4BAE-9CD1-755EA5BD19C8}" dt="2026-08-28T11:58:16.487" v="1637" actId="9405"/>
          <ac:inkMkLst>
            <pc:docMk/>
            <pc:sldMk cId="1127213206" sldId="385"/>
            <ac:inkMk id="68" creationId="{2C76449B-4359-65B7-8CBC-65D044C5A8DA}"/>
          </ac:inkMkLst>
        </pc:inkChg>
        <pc:inkChg chg="add">
          <ac:chgData name="Angela Stephanides" userId="5b81ab53-9508-45ea-96e7-b986684319a9" providerId="ADAL" clId="{97E72EA5-4714-4BAE-9CD1-755EA5BD19C8}" dt="2026-08-28T11:58:16.830" v="1638" actId="9405"/>
          <ac:inkMkLst>
            <pc:docMk/>
            <pc:sldMk cId="1127213206" sldId="385"/>
            <ac:inkMk id="69" creationId="{9AD5DF86-5BC8-293B-8904-1107DCADEB03}"/>
          </ac:inkMkLst>
        </pc:inkChg>
        <pc:inkChg chg="add">
          <ac:chgData name="Angela Stephanides" userId="5b81ab53-9508-45ea-96e7-b986684319a9" providerId="ADAL" clId="{97E72EA5-4714-4BAE-9CD1-755EA5BD19C8}" dt="2026-08-28T11:58:17.858" v="1639" actId="9405"/>
          <ac:inkMkLst>
            <pc:docMk/>
            <pc:sldMk cId="1127213206" sldId="385"/>
            <ac:inkMk id="70" creationId="{5337C446-7A9E-D495-6D6D-58E9EC5D6553}"/>
          </ac:inkMkLst>
        </pc:inkChg>
        <pc:inkChg chg="add mod">
          <ac:chgData name="Angela Stephanides" userId="5b81ab53-9508-45ea-96e7-b986684319a9" providerId="ADAL" clId="{97E72EA5-4714-4BAE-9CD1-755EA5BD19C8}" dt="2026-08-28T11:58:20.395" v="1645"/>
          <ac:inkMkLst>
            <pc:docMk/>
            <pc:sldMk cId="1127213206" sldId="385"/>
            <ac:inkMk id="71" creationId="{082013B2-C935-DD63-21E1-5D67C304DF2D}"/>
          </ac:inkMkLst>
        </pc:inkChg>
        <pc:inkChg chg="add mod">
          <ac:chgData name="Angela Stephanides" userId="5b81ab53-9508-45ea-96e7-b986684319a9" providerId="ADAL" clId="{97E72EA5-4714-4BAE-9CD1-755EA5BD19C8}" dt="2026-08-28T11:58:20.395" v="1645"/>
          <ac:inkMkLst>
            <pc:docMk/>
            <pc:sldMk cId="1127213206" sldId="385"/>
            <ac:inkMk id="72" creationId="{BCCE6A4B-9831-9124-6774-0E583ADD7A54}"/>
          </ac:inkMkLst>
        </pc:inkChg>
        <pc:inkChg chg="add mod">
          <ac:chgData name="Angela Stephanides" userId="5b81ab53-9508-45ea-96e7-b986684319a9" providerId="ADAL" clId="{97E72EA5-4714-4BAE-9CD1-755EA5BD19C8}" dt="2026-08-28T11:58:20.395" v="1645"/>
          <ac:inkMkLst>
            <pc:docMk/>
            <pc:sldMk cId="1127213206" sldId="385"/>
            <ac:inkMk id="73" creationId="{B5AC8F94-ABA4-68A8-046D-85AEF9218CC6}"/>
          </ac:inkMkLst>
        </pc:inkChg>
        <pc:inkChg chg="add">
          <ac:chgData name="Angela Stephanides" userId="5b81ab53-9508-45ea-96e7-b986684319a9" providerId="ADAL" clId="{97E72EA5-4714-4BAE-9CD1-755EA5BD19C8}" dt="2026-08-28T11:58:19.466" v="1643" actId="9405"/>
          <ac:inkMkLst>
            <pc:docMk/>
            <pc:sldMk cId="1127213206" sldId="385"/>
            <ac:inkMk id="74" creationId="{6BA8C808-9740-1A9F-FEE0-33539EBE6825}"/>
          </ac:inkMkLst>
        </pc:inkChg>
        <pc:inkChg chg="add mod">
          <ac:chgData name="Angela Stephanides" userId="5b81ab53-9508-45ea-96e7-b986684319a9" providerId="ADAL" clId="{97E72EA5-4714-4BAE-9CD1-755EA5BD19C8}" dt="2026-08-28T11:58:20.395" v="1645"/>
          <ac:inkMkLst>
            <pc:docMk/>
            <pc:sldMk cId="1127213206" sldId="385"/>
            <ac:inkMk id="75" creationId="{AFC56875-D872-DF8B-9190-A0A085433B6A}"/>
          </ac:inkMkLst>
        </pc:inkChg>
      </pc:sldChg>
      <pc:sldChg chg="addSp delSp modSp mod">
        <pc:chgData name="Angela Stephanides" userId="5b81ab53-9508-45ea-96e7-b986684319a9" providerId="ADAL" clId="{97E72EA5-4714-4BAE-9CD1-755EA5BD19C8}" dt="2026-08-28T17:49:49.314" v="2097"/>
        <pc:sldMkLst>
          <pc:docMk/>
          <pc:sldMk cId="928610921" sldId="396"/>
        </pc:sldMkLst>
        <pc:grpChg chg="mod">
          <ac:chgData name="Angela Stephanides" userId="5b81ab53-9508-45ea-96e7-b986684319a9" providerId="ADAL" clId="{97E72EA5-4714-4BAE-9CD1-755EA5BD19C8}" dt="2026-08-28T17:42:35.743" v="2013"/>
          <ac:grpSpMkLst>
            <pc:docMk/>
            <pc:sldMk cId="928610921" sldId="396"/>
            <ac:grpSpMk id="16" creationId="{E52CC4C1-4C3F-794B-E1F8-26B47970364C}"/>
          </ac:grpSpMkLst>
        </pc:grpChg>
        <pc:grpChg chg="del mod">
          <ac:chgData name="Angela Stephanides" userId="5b81ab53-9508-45ea-96e7-b986684319a9" providerId="ADAL" clId="{97E72EA5-4714-4BAE-9CD1-755EA5BD19C8}" dt="2026-08-28T17:49:03.341" v="2037"/>
          <ac:grpSpMkLst>
            <pc:docMk/>
            <pc:sldMk cId="928610921" sldId="396"/>
            <ac:grpSpMk id="26" creationId="{2DA2586D-A4D2-E78A-0E6D-CF74D3DA154D}"/>
          </ac:grpSpMkLst>
        </pc:grpChg>
        <pc:grpChg chg="del mod">
          <ac:chgData name="Angela Stephanides" userId="5b81ab53-9508-45ea-96e7-b986684319a9" providerId="ADAL" clId="{97E72EA5-4714-4BAE-9CD1-755EA5BD19C8}" dt="2026-08-28T12:02:39.486" v="1680"/>
          <ac:grpSpMkLst>
            <pc:docMk/>
            <pc:sldMk cId="928610921" sldId="396"/>
            <ac:grpSpMk id="27" creationId="{0292E510-F192-4739-2585-E55B83265FB5}"/>
          </ac:grpSpMkLst>
        </pc:grpChg>
        <pc:grpChg chg="del mod">
          <ac:chgData name="Angela Stephanides" userId="5b81ab53-9508-45ea-96e7-b986684319a9" providerId="ADAL" clId="{97E72EA5-4714-4BAE-9CD1-755EA5BD19C8}" dt="2026-08-28T12:02:39.486" v="1680"/>
          <ac:grpSpMkLst>
            <pc:docMk/>
            <pc:sldMk cId="928610921" sldId="396"/>
            <ac:grpSpMk id="28" creationId="{CC8FB7A9-6FF5-036F-EADC-94A60970A56E}"/>
          </ac:grpSpMkLst>
        </pc:grpChg>
        <pc:grpChg chg="del mod">
          <ac:chgData name="Angela Stephanides" userId="5b81ab53-9508-45ea-96e7-b986684319a9" providerId="ADAL" clId="{97E72EA5-4714-4BAE-9CD1-755EA5BD19C8}" dt="2026-08-28T12:02:39.486" v="1680"/>
          <ac:grpSpMkLst>
            <pc:docMk/>
            <pc:sldMk cId="928610921" sldId="396"/>
            <ac:grpSpMk id="29" creationId="{E35C272F-64B0-DE20-76BC-FEAE7245725E}"/>
          </ac:grpSpMkLst>
        </pc:grpChg>
        <pc:grpChg chg="del mod">
          <ac:chgData name="Angela Stephanides" userId="5b81ab53-9508-45ea-96e7-b986684319a9" providerId="ADAL" clId="{97E72EA5-4714-4BAE-9CD1-755EA5BD19C8}" dt="2026-08-28T17:43:11.819" v="2032"/>
          <ac:grpSpMkLst>
            <pc:docMk/>
            <pc:sldMk cId="928610921" sldId="396"/>
            <ac:grpSpMk id="32" creationId="{FD363688-25AD-FE2B-AC70-9F858808B84B}"/>
          </ac:grpSpMkLst>
        </pc:grpChg>
        <pc:grpChg chg="del mod">
          <ac:chgData name="Angela Stephanides" userId="5b81ab53-9508-45ea-96e7-b986684319a9" providerId="ADAL" clId="{97E72EA5-4714-4BAE-9CD1-755EA5BD19C8}" dt="2026-08-28T12:02:50.392" v="1684"/>
          <ac:grpSpMkLst>
            <pc:docMk/>
            <pc:sldMk cId="928610921" sldId="396"/>
            <ac:grpSpMk id="34" creationId="{FC707DE2-6A00-B577-7198-18BB59600D34}"/>
          </ac:grpSpMkLst>
        </pc:grpChg>
        <pc:grpChg chg="del mod">
          <ac:chgData name="Angela Stephanides" userId="5b81ab53-9508-45ea-96e7-b986684319a9" providerId="ADAL" clId="{97E72EA5-4714-4BAE-9CD1-755EA5BD19C8}" dt="2026-08-28T17:49:03.341" v="2037"/>
          <ac:grpSpMkLst>
            <pc:docMk/>
            <pc:sldMk cId="928610921" sldId="396"/>
            <ac:grpSpMk id="35" creationId="{23101F29-BC11-4C54-9D7E-CF58BB273DF8}"/>
          </ac:grpSpMkLst>
        </pc:grpChg>
        <pc:grpChg chg="del mod">
          <ac:chgData name="Angela Stephanides" userId="5b81ab53-9508-45ea-96e7-b986684319a9" providerId="ADAL" clId="{97E72EA5-4714-4BAE-9CD1-755EA5BD19C8}" dt="2026-08-28T12:02:54.617" v="1689"/>
          <ac:grpSpMkLst>
            <pc:docMk/>
            <pc:sldMk cId="928610921" sldId="396"/>
            <ac:grpSpMk id="38" creationId="{00AE91BB-52BC-10BE-5116-8461470A7A3F}"/>
          </ac:grpSpMkLst>
        </pc:grpChg>
        <pc:grpChg chg="del mod">
          <ac:chgData name="Angela Stephanides" userId="5b81ab53-9508-45ea-96e7-b986684319a9" providerId="ADAL" clId="{97E72EA5-4714-4BAE-9CD1-755EA5BD19C8}" dt="2026-08-28T17:49:07.625" v="2044"/>
          <ac:grpSpMkLst>
            <pc:docMk/>
            <pc:sldMk cId="928610921" sldId="396"/>
            <ac:grpSpMk id="40" creationId="{BBF762EE-589B-E5C4-0308-6BAC456B839B}"/>
          </ac:grpSpMkLst>
        </pc:grpChg>
        <pc:grpChg chg="del mod">
          <ac:chgData name="Angela Stephanides" userId="5b81ab53-9508-45ea-96e7-b986684319a9" providerId="ADAL" clId="{97E72EA5-4714-4BAE-9CD1-755EA5BD19C8}" dt="2026-08-28T12:08:52.582" v="1705"/>
          <ac:grpSpMkLst>
            <pc:docMk/>
            <pc:sldMk cId="928610921" sldId="396"/>
            <ac:grpSpMk id="43" creationId="{7FD1D850-886A-9D2D-8C53-A74E2FBD982E}"/>
          </ac:grpSpMkLst>
        </pc:grpChg>
        <pc:grpChg chg="del mod">
          <ac:chgData name="Angela Stephanides" userId="5b81ab53-9508-45ea-96e7-b986684319a9" providerId="ADAL" clId="{97E72EA5-4714-4BAE-9CD1-755EA5BD19C8}" dt="2026-08-28T17:49:07.625" v="2044"/>
          <ac:grpSpMkLst>
            <pc:docMk/>
            <pc:sldMk cId="928610921" sldId="396"/>
            <ac:grpSpMk id="45" creationId="{A6814298-BF7E-324B-4065-F647D9BDE65B}"/>
          </ac:grpSpMkLst>
        </pc:grpChg>
        <pc:grpChg chg="del mod">
          <ac:chgData name="Angela Stephanides" userId="5b81ab53-9508-45ea-96e7-b986684319a9" providerId="ADAL" clId="{97E72EA5-4714-4BAE-9CD1-755EA5BD19C8}" dt="2026-08-28T12:08:52.582" v="1705"/>
          <ac:grpSpMkLst>
            <pc:docMk/>
            <pc:sldMk cId="928610921" sldId="396"/>
            <ac:grpSpMk id="46" creationId="{EBEF2F70-BFBB-47C2-7151-49E419FC886A}"/>
          </ac:grpSpMkLst>
        </pc:grpChg>
        <pc:grpChg chg="del mod">
          <ac:chgData name="Angela Stephanides" userId="5b81ab53-9508-45ea-96e7-b986684319a9" providerId="ADAL" clId="{97E72EA5-4714-4BAE-9CD1-755EA5BD19C8}" dt="2026-08-28T17:49:09.017" v="2046"/>
          <ac:grpSpMkLst>
            <pc:docMk/>
            <pc:sldMk cId="928610921" sldId="396"/>
            <ac:grpSpMk id="47" creationId="{07034E23-43DE-D53C-4989-21A73692BB24}"/>
          </ac:grpSpMkLst>
        </pc:grpChg>
        <pc:grpChg chg="del mod">
          <ac:chgData name="Angela Stephanides" userId="5b81ab53-9508-45ea-96e7-b986684319a9" providerId="ADAL" clId="{97E72EA5-4714-4BAE-9CD1-755EA5BD19C8}" dt="2026-08-28T17:49:23.980" v="2064"/>
          <ac:grpSpMkLst>
            <pc:docMk/>
            <pc:sldMk cId="928610921" sldId="396"/>
            <ac:grpSpMk id="49" creationId="{892192EE-3D3A-B524-61F3-70E74A159BA7}"/>
          </ac:grpSpMkLst>
        </pc:grpChg>
        <pc:grpChg chg="add del mod">
          <ac:chgData name="Angela Stephanides" userId="5b81ab53-9508-45ea-96e7-b986684319a9" providerId="ADAL" clId="{97E72EA5-4714-4BAE-9CD1-755EA5BD19C8}" dt="2026-08-28T17:49:23.980" v="2064"/>
          <ac:grpSpMkLst>
            <pc:docMk/>
            <pc:sldMk cId="928610921" sldId="396"/>
            <ac:grpSpMk id="53" creationId="{3A675745-4330-2E98-DD3C-C12AEB86BF80}"/>
          </ac:grpSpMkLst>
        </pc:grpChg>
        <pc:grpChg chg="del mod">
          <ac:chgData name="Angela Stephanides" userId="5b81ab53-9508-45ea-96e7-b986684319a9" providerId="ADAL" clId="{97E72EA5-4714-4BAE-9CD1-755EA5BD19C8}" dt="2026-08-28T12:08:52.582" v="1705"/>
          <ac:grpSpMkLst>
            <pc:docMk/>
            <pc:sldMk cId="928610921" sldId="396"/>
            <ac:grpSpMk id="54" creationId="{C21EB813-1760-16FA-7E32-DB977113FEE0}"/>
          </ac:grpSpMkLst>
        </pc:grpChg>
        <pc:grpChg chg="mod">
          <ac:chgData name="Angela Stephanides" userId="5b81ab53-9508-45ea-96e7-b986684319a9" providerId="ADAL" clId="{97E72EA5-4714-4BAE-9CD1-755EA5BD19C8}" dt="2026-08-28T17:49:18.778" v="2054"/>
          <ac:grpSpMkLst>
            <pc:docMk/>
            <pc:sldMk cId="928610921" sldId="396"/>
            <ac:grpSpMk id="55" creationId="{7DCB4123-FB24-07B1-AF2B-24CDFE97341C}"/>
          </ac:grpSpMkLst>
        </pc:grpChg>
        <pc:grpChg chg="del mod">
          <ac:chgData name="Angela Stephanides" userId="5b81ab53-9508-45ea-96e7-b986684319a9" providerId="ADAL" clId="{97E72EA5-4714-4BAE-9CD1-755EA5BD19C8}" dt="2026-08-28T12:08:56.267" v="1711"/>
          <ac:grpSpMkLst>
            <pc:docMk/>
            <pc:sldMk cId="928610921" sldId="396"/>
            <ac:grpSpMk id="59" creationId="{CD04E600-1023-5134-086D-3B67F2D469B8}"/>
          </ac:grpSpMkLst>
        </pc:grpChg>
        <pc:grpChg chg="del mod">
          <ac:chgData name="Angela Stephanides" userId="5b81ab53-9508-45ea-96e7-b986684319a9" providerId="ADAL" clId="{97E72EA5-4714-4BAE-9CD1-755EA5BD19C8}" dt="2026-08-28T17:49:23.980" v="2064"/>
          <ac:grpSpMkLst>
            <pc:docMk/>
            <pc:sldMk cId="928610921" sldId="396"/>
            <ac:grpSpMk id="65" creationId="{805629FF-8B39-522A-50BB-4F0976630849}"/>
          </ac:grpSpMkLst>
        </pc:grpChg>
        <pc:grpChg chg="del mod">
          <ac:chgData name="Angela Stephanides" userId="5b81ab53-9508-45ea-96e7-b986684319a9" providerId="ADAL" clId="{97E72EA5-4714-4BAE-9CD1-755EA5BD19C8}" dt="2026-08-28T12:09:03.971" v="1724"/>
          <ac:grpSpMkLst>
            <pc:docMk/>
            <pc:sldMk cId="928610921" sldId="396"/>
            <ac:grpSpMk id="65" creationId="{EC9955AB-A6A7-83F2-4C6F-3B39116D4E7E}"/>
          </ac:grpSpMkLst>
        </pc:grpChg>
        <pc:grpChg chg="del mod">
          <ac:chgData name="Angela Stephanides" userId="5b81ab53-9508-45ea-96e7-b986684319a9" providerId="ADAL" clId="{97E72EA5-4714-4BAE-9CD1-755EA5BD19C8}" dt="2026-08-28T17:49:34.094" v="2072"/>
          <ac:grpSpMkLst>
            <pc:docMk/>
            <pc:sldMk cId="928610921" sldId="396"/>
            <ac:grpSpMk id="66" creationId="{229EC36B-732F-B211-A460-4785DD71BA2E}"/>
          </ac:grpSpMkLst>
        </pc:grpChg>
        <pc:grpChg chg="del mod">
          <ac:chgData name="Angela Stephanides" userId="5b81ab53-9508-45ea-96e7-b986684319a9" providerId="ADAL" clId="{97E72EA5-4714-4BAE-9CD1-755EA5BD19C8}" dt="2026-08-28T17:49:41.743" v="2082"/>
          <ac:grpSpMkLst>
            <pc:docMk/>
            <pc:sldMk cId="928610921" sldId="396"/>
            <ac:grpSpMk id="74" creationId="{8709AE41-0F82-2C4D-06E9-15ED0387C607}"/>
          </ac:grpSpMkLst>
        </pc:grpChg>
        <pc:grpChg chg="del mod">
          <ac:chgData name="Angela Stephanides" userId="5b81ab53-9508-45ea-96e7-b986684319a9" providerId="ADAL" clId="{97E72EA5-4714-4BAE-9CD1-755EA5BD19C8}" dt="2026-08-28T12:09:09.748" v="1732"/>
          <ac:grpSpMkLst>
            <pc:docMk/>
            <pc:sldMk cId="928610921" sldId="396"/>
            <ac:grpSpMk id="78" creationId="{A0A17647-8E5F-BA65-910D-F6C83B65A1A7}"/>
          </ac:grpSpMkLst>
        </pc:grpChg>
        <pc:grpChg chg="del mod">
          <ac:chgData name="Angela Stephanides" userId="5b81ab53-9508-45ea-96e7-b986684319a9" providerId="ADAL" clId="{97E72EA5-4714-4BAE-9CD1-755EA5BD19C8}" dt="2026-08-28T15:44:03.638" v="1909"/>
          <ac:grpSpMkLst>
            <pc:docMk/>
            <pc:sldMk cId="928610921" sldId="396"/>
            <ac:grpSpMk id="79" creationId="{4FE821D9-2101-5A4D-47AA-E6EB732A8915}"/>
          </ac:grpSpMkLst>
        </pc:grpChg>
        <pc:grpChg chg="del mod">
          <ac:chgData name="Angela Stephanides" userId="5b81ab53-9508-45ea-96e7-b986684319a9" providerId="ADAL" clId="{97E72EA5-4714-4BAE-9CD1-755EA5BD19C8}" dt="2026-08-28T12:09:09.748" v="1732"/>
          <ac:grpSpMkLst>
            <pc:docMk/>
            <pc:sldMk cId="928610921" sldId="396"/>
            <ac:grpSpMk id="80" creationId="{D869ACCF-6522-C1A5-3DC4-C63510450816}"/>
          </ac:grpSpMkLst>
        </pc:grpChg>
        <pc:grpChg chg="del mod">
          <ac:chgData name="Angela Stephanides" userId="5b81ab53-9508-45ea-96e7-b986684319a9" providerId="ADAL" clId="{97E72EA5-4714-4BAE-9CD1-755EA5BD19C8}" dt="2026-08-28T17:49:45.805" v="2089"/>
          <ac:grpSpMkLst>
            <pc:docMk/>
            <pc:sldMk cId="928610921" sldId="396"/>
            <ac:grpSpMk id="84" creationId="{E3B3B9CD-113A-89B3-0956-1724E1958343}"/>
          </ac:grpSpMkLst>
        </pc:grpChg>
        <pc:grpChg chg="mod">
          <ac:chgData name="Angela Stephanides" userId="5b81ab53-9508-45ea-96e7-b986684319a9" providerId="ADAL" clId="{97E72EA5-4714-4BAE-9CD1-755EA5BD19C8}" dt="2026-08-28T17:49:41.743" v="2082"/>
          <ac:grpSpMkLst>
            <pc:docMk/>
            <pc:sldMk cId="928610921" sldId="396"/>
            <ac:grpSpMk id="85" creationId="{7D463C71-EEE2-8689-8192-C87D8C6D9A5D}"/>
          </ac:grpSpMkLst>
        </pc:grpChg>
        <pc:grpChg chg="del mod">
          <ac:chgData name="Angela Stephanides" userId="5b81ab53-9508-45ea-96e7-b986684319a9" providerId="ADAL" clId="{97E72EA5-4714-4BAE-9CD1-755EA5BD19C8}" dt="2026-08-28T15:44:03.638" v="1900"/>
          <ac:grpSpMkLst>
            <pc:docMk/>
            <pc:sldMk cId="928610921" sldId="396"/>
            <ac:grpSpMk id="88" creationId="{9C5F7576-70B7-E5B1-449F-A6EE66C87020}"/>
          </ac:grpSpMkLst>
        </pc:grpChg>
        <pc:grpChg chg="mod">
          <ac:chgData name="Angela Stephanides" userId="5b81ab53-9508-45ea-96e7-b986684319a9" providerId="ADAL" clId="{97E72EA5-4714-4BAE-9CD1-755EA5BD19C8}" dt="2026-08-28T17:49:45.805" v="2089"/>
          <ac:grpSpMkLst>
            <pc:docMk/>
            <pc:sldMk cId="928610921" sldId="396"/>
            <ac:grpSpMk id="92" creationId="{D2A7663B-F540-8591-BF33-EF340939032B}"/>
          </ac:grpSpMkLst>
        </pc:grpChg>
        <pc:grpChg chg="del mod">
          <ac:chgData name="Angela Stephanides" userId="5b81ab53-9508-45ea-96e7-b986684319a9" providerId="ADAL" clId="{97E72EA5-4714-4BAE-9CD1-755EA5BD19C8}" dt="2026-08-28T12:09:22.711" v="1745"/>
          <ac:grpSpMkLst>
            <pc:docMk/>
            <pc:sldMk cId="928610921" sldId="396"/>
            <ac:grpSpMk id="94" creationId="{57619273-178A-7781-DA85-1F41974279F9}"/>
          </ac:grpSpMkLst>
        </pc:grpChg>
        <pc:grpChg chg="del mod">
          <ac:chgData name="Angela Stephanides" userId="5b81ab53-9508-45ea-96e7-b986684319a9" providerId="ADAL" clId="{97E72EA5-4714-4BAE-9CD1-755EA5BD19C8}" dt="2026-08-28T12:09:22.711" v="1745"/>
          <ac:grpSpMkLst>
            <pc:docMk/>
            <pc:sldMk cId="928610921" sldId="396"/>
            <ac:grpSpMk id="98" creationId="{41E32D8C-8B7F-73D9-13CE-C64B7D05D01A}"/>
          </ac:grpSpMkLst>
        </pc:grpChg>
        <pc:grpChg chg="mod">
          <ac:chgData name="Angela Stephanides" userId="5b81ab53-9508-45ea-96e7-b986684319a9" providerId="ADAL" clId="{97E72EA5-4714-4BAE-9CD1-755EA5BD19C8}" dt="2026-08-28T17:49:49.314" v="2097"/>
          <ac:grpSpMkLst>
            <pc:docMk/>
            <pc:sldMk cId="928610921" sldId="396"/>
            <ac:grpSpMk id="100" creationId="{43C1A4F3-EA5A-64C1-7D51-DECD68084906}"/>
          </ac:grpSpMkLst>
        </pc:grpChg>
        <pc:grpChg chg="del mod">
          <ac:chgData name="Angela Stephanides" userId="5b81ab53-9508-45ea-96e7-b986684319a9" providerId="ADAL" clId="{97E72EA5-4714-4BAE-9CD1-755EA5BD19C8}" dt="2026-08-28T12:09:27.927" v="1754"/>
          <ac:grpSpMkLst>
            <pc:docMk/>
            <pc:sldMk cId="928610921" sldId="396"/>
            <ac:grpSpMk id="101" creationId="{EF8D47AE-111B-A062-C863-BDFB83EAECEB}"/>
          </ac:grpSpMkLst>
        </pc:grpChg>
        <pc:grpChg chg="del mod">
          <ac:chgData name="Angela Stephanides" userId="5b81ab53-9508-45ea-96e7-b986684319a9" providerId="ADAL" clId="{97E72EA5-4714-4BAE-9CD1-755EA5BD19C8}" dt="2026-08-28T12:09:27.927" v="1754"/>
          <ac:grpSpMkLst>
            <pc:docMk/>
            <pc:sldMk cId="928610921" sldId="396"/>
            <ac:grpSpMk id="102" creationId="{F4916A92-3EF1-3152-8448-8AEACBB7FBFE}"/>
          </ac:grpSpMkLst>
        </pc:grpChg>
        <pc:grpChg chg="del mod">
          <ac:chgData name="Angela Stephanides" userId="5b81ab53-9508-45ea-96e7-b986684319a9" providerId="ADAL" clId="{97E72EA5-4714-4BAE-9CD1-755EA5BD19C8}" dt="2026-08-28T12:09:31.786" v="1758"/>
          <ac:grpSpMkLst>
            <pc:docMk/>
            <pc:sldMk cId="928610921" sldId="396"/>
            <ac:grpSpMk id="111" creationId="{A0ACC5D9-E3CB-08EA-A047-8997DC3A592C}"/>
          </ac:grpSpMkLst>
        </pc:grpChg>
        <pc:grpChg chg="del mod">
          <ac:chgData name="Angela Stephanides" userId="5b81ab53-9508-45ea-96e7-b986684319a9" providerId="ADAL" clId="{97E72EA5-4714-4BAE-9CD1-755EA5BD19C8}" dt="2026-08-28T12:09:31.786" v="1758"/>
          <ac:grpSpMkLst>
            <pc:docMk/>
            <pc:sldMk cId="928610921" sldId="396"/>
            <ac:grpSpMk id="112" creationId="{D7C3B99E-FE89-4FFF-71E7-6D5246B7FC9C}"/>
          </ac:grpSpMkLst>
        </pc:grpChg>
        <pc:grpChg chg="del mod">
          <ac:chgData name="Angela Stephanides" userId="5b81ab53-9508-45ea-96e7-b986684319a9" providerId="ADAL" clId="{97E72EA5-4714-4BAE-9CD1-755EA5BD19C8}" dt="2026-08-28T12:09:31.786" v="1758"/>
          <ac:grpSpMkLst>
            <pc:docMk/>
            <pc:sldMk cId="928610921" sldId="396"/>
            <ac:grpSpMk id="113" creationId="{EF9C9077-C404-B52E-AD6E-CB92F5A695DA}"/>
          </ac:grpSpMkLst>
        </pc:grpChg>
        <pc:grpChg chg="del mod">
          <ac:chgData name="Angela Stephanides" userId="5b81ab53-9508-45ea-96e7-b986684319a9" providerId="ADAL" clId="{97E72EA5-4714-4BAE-9CD1-755EA5BD19C8}" dt="2026-08-28T15:44:08.332" v="1925"/>
          <ac:grpSpMkLst>
            <pc:docMk/>
            <pc:sldMk cId="928610921" sldId="396"/>
            <ac:grpSpMk id="117" creationId="{56E91865-89F6-B8FF-25C2-E6CA4DD6CE2E}"/>
          </ac:grpSpMkLst>
        </pc:grpChg>
        <pc:grpChg chg="del mod">
          <ac:chgData name="Angela Stephanides" userId="5b81ab53-9508-45ea-96e7-b986684319a9" providerId="ADAL" clId="{97E72EA5-4714-4BAE-9CD1-755EA5BD19C8}" dt="2026-08-28T12:10:32.487" v="1777"/>
          <ac:grpSpMkLst>
            <pc:docMk/>
            <pc:sldMk cId="928610921" sldId="396"/>
            <ac:grpSpMk id="128" creationId="{38201EB4-5ED0-3DF5-1CC7-C6668C198BC9}"/>
          </ac:grpSpMkLst>
        </pc:grpChg>
        <pc:grpChg chg="del mod">
          <ac:chgData name="Angela Stephanides" userId="5b81ab53-9508-45ea-96e7-b986684319a9" providerId="ADAL" clId="{97E72EA5-4714-4BAE-9CD1-755EA5BD19C8}" dt="2026-08-28T15:44:09.338" v="1926"/>
          <ac:grpSpMkLst>
            <pc:docMk/>
            <pc:sldMk cId="928610921" sldId="396"/>
            <ac:grpSpMk id="136" creationId="{85431F4D-29AD-79B1-F150-46F33750676A}"/>
          </ac:grpSpMkLst>
        </pc:grpChg>
        <pc:grpChg chg="del mod">
          <ac:chgData name="Angela Stephanides" userId="5b81ab53-9508-45ea-96e7-b986684319a9" providerId="ADAL" clId="{97E72EA5-4714-4BAE-9CD1-755EA5BD19C8}" dt="2026-08-28T15:44:03.632" v="1850"/>
          <ac:grpSpMkLst>
            <pc:docMk/>
            <pc:sldMk cId="928610921" sldId="396"/>
            <ac:grpSpMk id="139" creationId="{6E967F83-1AED-CC48-435A-03EE921DBF05}"/>
          </ac:grpSpMkLst>
        </pc:grpChg>
        <pc:grpChg chg="del mod">
          <ac:chgData name="Angela Stephanides" userId="5b81ab53-9508-45ea-96e7-b986684319a9" providerId="ADAL" clId="{97E72EA5-4714-4BAE-9CD1-755EA5BD19C8}" dt="2026-08-28T12:10:57.117" v="1791"/>
          <ac:grpSpMkLst>
            <pc:docMk/>
            <pc:sldMk cId="928610921" sldId="396"/>
            <ac:grpSpMk id="143" creationId="{219B764C-0DC3-7C52-D805-1676C4992EAE}"/>
          </ac:grpSpMkLst>
        </pc:grpChg>
        <pc:grpChg chg="del mod">
          <ac:chgData name="Angela Stephanides" userId="5b81ab53-9508-45ea-96e7-b986684319a9" providerId="ADAL" clId="{97E72EA5-4714-4BAE-9CD1-755EA5BD19C8}" dt="2026-08-28T12:11:01.962" v="1797"/>
          <ac:grpSpMkLst>
            <pc:docMk/>
            <pc:sldMk cId="928610921" sldId="396"/>
            <ac:grpSpMk id="150" creationId="{B7E0FD99-0CEF-4039-8DB0-09596604AD2F}"/>
          </ac:grpSpMkLst>
        </pc:grpChg>
        <pc:grpChg chg="del mod">
          <ac:chgData name="Angela Stephanides" userId="5b81ab53-9508-45ea-96e7-b986684319a9" providerId="ADAL" clId="{97E72EA5-4714-4BAE-9CD1-755EA5BD19C8}" dt="2026-08-28T15:44:07.228" v="1920"/>
          <ac:grpSpMkLst>
            <pc:docMk/>
            <pc:sldMk cId="928610921" sldId="396"/>
            <ac:grpSpMk id="156" creationId="{6BABD469-795B-E8BE-D17B-36A132558E47}"/>
          </ac:grpSpMkLst>
        </pc:grpChg>
        <pc:grpChg chg="del mod">
          <ac:chgData name="Angela Stephanides" userId="5b81ab53-9508-45ea-96e7-b986684319a9" providerId="ADAL" clId="{97E72EA5-4714-4BAE-9CD1-755EA5BD19C8}" dt="2026-08-28T15:44:03.632" v="1847"/>
          <ac:grpSpMkLst>
            <pc:docMk/>
            <pc:sldMk cId="928610921" sldId="396"/>
            <ac:grpSpMk id="161" creationId="{FF573F7D-D92E-88AB-AA74-49681BBE314B}"/>
          </ac:grpSpMkLst>
        </pc:grpChg>
        <pc:picChg chg="mod">
          <ac:chgData name="Angela Stephanides" userId="5b81ab53-9508-45ea-96e7-b986684319a9" providerId="ADAL" clId="{97E72EA5-4714-4BAE-9CD1-755EA5BD19C8}" dt="2026-08-28T17:42:29.081" v="2007" actId="1076"/>
          <ac:picMkLst>
            <pc:docMk/>
            <pc:sldMk cId="928610921" sldId="396"/>
            <ac:picMk id="8" creationId="{B3C3B058-1AF8-4A65-A95D-9818CB963C1A}"/>
          </ac:picMkLst>
        </pc:picChg>
        <pc:inkChg chg="add">
          <ac:chgData name="Angela Stephanides" userId="5b81ab53-9508-45ea-96e7-b986684319a9" providerId="ADAL" clId="{97E72EA5-4714-4BAE-9CD1-755EA5BD19C8}" dt="2026-08-28T17:40:17.568" v="2002" actId="9405"/>
          <ac:inkMkLst>
            <pc:docMk/>
            <pc:sldMk cId="928610921" sldId="396"/>
            <ac:inkMk id="2" creationId="{2AA0920C-E411-D3D4-2425-F67224C07F92}"/>
          </ac:inkMkLst>
        </pc:inkChg>
        <pc:inkChg chg="add del">
          <ac:chgData name="Angela Stephanides" userId="5b81ab53-9508-45ea-96e7-b986684319a9" providerId="ADAL" clId="{97E72EA5-4714-4BAE-9CD1-755EA5BD19C8}" dt="2026-08-28T15:43:50.821" v="1814"/>
          <ac:inkMkLst>
            <pc:docMk/>
            <pc:sldMk cId="928610921" sldId="396"/>
            <ac:inkMk id="2" creationId="{B4DA4454-8470-FD65-FE46-27894DBEE162}"/>
          </ac:inkMkLst>
        </pc:inkChg>
        <pc:inkChg chg="add">
          <ac:chgData name="Angela Stephanides" userId="5b81ab53-9508-45ea-96e7-b986684319a9" providerId="ADAL" clId="{97E72EA5-4714-4BAE-9CD1-755EA5BD19C8}" dt="2026-08-28T12:01:22.336" v="1655" actId="9405"/>
          <ac:inkMkLst>
            <pc:docMk/>
            <pc:sldMk cId="928610921" sldId="396"/>
            <ac:inkMk id="3" creationId="{BB5FD5A6-BA97-0909-4C15-EA821D7A2BE7}"/>
          </ac:inkMkLst>
        </pc:inkChg>
        <pc:inkChg chg="add del">
          <ac:chgData name="Angela Stephanides" userId="5b81ab53-9508-45ea-96e7-b986684319a9" providerId="ADAL" clId="{97E72EA5-4714-4BAE-9CD1-755EA5BD19C8}" dt="2026-08-28T15:44:03.632" v="1844"/>
          <ac:inkMkLst>
            <pc:docMk/>
            <pc:sldMk cId="928610921" sldId="396"/>
            <ac:inkMk id="4" creationId="{1D8B691D-0A76-E156-C79C-187640CFF109}"/>
          </ac:inkMkLst>
        </pc:inkChg>
        <pc:inkChg chg="add">
          <ac:chgData name="Angela Stephanides" userId="5b81ab53-9508-45ea-96e7-b986684319a9" providerId="ADAL" clId="{97E72EA5-4714-4BAE-9CD1-755EA5BD19C8}" dt="2026-08-28T17:40:18.977" v="2003" actId="9405"/>
          <ac:inkMkLst>
            <pc:docMk/>
            <pc:sldMk cId="928610921" sldId="396"/>
            <ac:inkMk id="4" creationId="{8D034CFE-343D-FCCC-CBEF-32E6C82FBE08}"/>
          </ac:inkMkLst>
        </pc:inkChg>
        <pc:inkChg chg="add">
          <ac:chgData name="Angela Stephanides" userId="5b81ab53-9508-45ea-96e7-b986684319a9" providerId="ADAL" clId="{97E72EA5-4714-4BAE-9CD1-755EA5BD19C8}" dt="2026-08-28T17:42:14.928" v="2004" actId="9405"/>
          <ac:inkMkLst>
            <pc:docMk/>
            <pc:sldMk cId="928610921" sldId="396"/>
            <ac:inkMk id="5" creationId="{48B7922A-32AD-A5B9-D555-F25FE687CFE4}"/>
          </ac:inkMkLst>
        </pc:inkChg>
        <pc:inkChg chg="add del">
          <ac:chgData name="Angela Stephanides" userId="5b81ab53-9508-45ea-96e7-b986684319a9" providerId="ADAL" clId="{97E72EA5-4714-4BAE-9CD1-755EA5BD19C8}" dt="2026-08-28T15:43:48.192" v="1803"/>
          <ac:inkMkLst>
            <pc:docMk/>
            <pc:sldMk cId="928610921" sldId="396"/>
            <ac:inkMk id="5" creationId="{DEA3D6A8-4416-9C6C-6C4B-0EC42E64AE40}"/>
          </ac:inkMkLst>
        </pc:inkChg>
        <pc:inkChg chg="add">
          <ac:chgData name="Angela Stephanides" userId="5b81ab53-9508-45ea-96e7-b986684319a9" providerId="ADAL" clId="{97E72EA5-4714-4BAE-9CD1-755EA5BD19C8}" dt="2026-08-28T17:42:15.466" v="2005" actId="9405"/>
          <ac:inkMkLst>
            <pc:docMk/>
            <pc:sldMk cId="928610921" sldId="396"/>
            <ac:inkMk id="6" creationId="{2290C78E-31C0-35F2-64CC-56F57B449C57}"/>
          </ac:inkMkLst>
        </pc:inkChg>
        <pc:inkChg chg="add mod">
          <ac:chgData name="Angela Stephanides" userId="5b81ab53-9508-45ea-96e7-b986684319a9" providerId="ADAL" clId="{97E72EA5-4714-4BAE-9CD1-755EA5BD19C8}" dt="2026-08-28T12:02:50.392" v="1684"/>
          <ac:inkMkLst>
            <pc:docMk/>
            <pc:sldMk cId="928610921" sldId="396"/>
            <ac:inkMk id="6" creationId="{DD6DC654-2FE6-1303-521E-C4BF384888B9}"/>
          </ac:inkMkLst>
        </pc:inkChg>
        <pc:inkChg chg="add">
          <ac:chgData name="Angela Stephanides" userId="5b81ab53-9508-45ea-96e7-b986684319a9" providerId="ADAL" clId="{97E72EA5-4714-4BAE-9CD1-755EA5BD19C8}" dt="2026-08-28T17:42:31.512" v="2008" actId="9405"/>
          <ac:inkMkLst>
            <pc:docMk/>
            <pc:sldMk cId="928610921" sldId="396"/>
            <ac:inkMk id="9" creationId="{E9559993-4A68-9010-C8B9-2625AE0560D3}"/>
          </ac:inkMkLst>
        </pc:inkChg>
        <pc:inkChg chg="add mod">
          <ac:chgData name="Angela Stephanides" userId="5b81ab53-9508-45ea-96e7-b986684319a9" providerId="ADAL" clId="{97E72EA5-4714-4BAE-9CD1-755EA5BD19C8}" dt="2026-08-28T12:09:03.971" v="1724"/>
          <ac:inkMkLst>
            <pc:docMk/>
            <pc:sldMk cId="928610921" sldId="396"/>
            <ac:inkMk id="9" creationId="{F5EDAD31-136C-2F76-D891-2DB2838E7A4A}"/>
          </ac:inkMkLst>
        </pc:inkChg>
        <pc:inkChg chg="add mod">
          <ac:chgData name="Angela Stephanides" userId="5b81ab53-9508-45ea-96e7-b986684319a9" providerId="ADAL" clId="{97E72EA5-4714-4BAE-9CD1-755EA5BD19C8}" dt="2026-08-28T12:08:56.267" v="1711"/>
          <ac:inkMkLst>
            <pc:docMk/>
            <pc:sldMk cId="928610921" sldId="396"/>
            <ac:inkMk id="10" creationId="{E37EC4BF-5F25-5C9E-FDE5-A3E0154D8D88}"/>
          </ac:inkMkLst>
        </pc:inkChg>
        <pc:inkChg chg="add mod">
          <ac:chgData name="Angela Stephanides" userId="5b81ab53-9508-45ea-96e7-b986684319a9" providerId="ADAL" clId="{97E72EA5-4714-4BAE-9CD1-755EA5BD19C8}" dt="2026-08-28T17:42:35.743" v="2013"/>
          <ac:inkMkLst>
            <pc:docMk/>
            <pc:sldMk cId="928610921" sldId="396"/>
            <ac:inkMk id="10" creationId="{F98ECB45-5F40-EFD3-A469-E8D212C937E3}"/>
          </ac:inkMkLst>
        </pc:inkChg>
        <pc:inkChg chg="add mod">
          <ac:chgData name="Angela Stephanides" userId="5b81ab53-9508-45ea-96e7-b986684319a9" providerId="ADAL" clId="{97E72EA5-4714-4BAE-9CD1-755EA5BD19C8}" dt="2026-08-28T17:42:35.743" v="2013"/>
          <ac:inkMkLst>
            <pc:docMk/>
            <pc:sldMk cId="928610921" sldId="396"/>
            <ac:inkMk id="11" creationId="{325653A8-1B1A-D9EB-4B48-33F521360763}"/>
          </ac:inkMkLst>
        </pc:inkChg>
        <pc:inkChg chg="add mod">
          <ac:chgData name="Angela Stephanides" userId="5b81ab53-9508-45ea-96e7-b986684319a9" providerId="ADAL" clId="{97E72EA5-4714-4BAE-9CD1-755EA5BD19C8}" dt="2026-08-28T12:02:17.252" v="1675"/>
          <ac:inkMkLst>
            <pc:docMk/>
            <pc:sldMk cId="928610921" sldId="396"/>
            <ac:inkMk id="11" creationId="{833D2A5A-46C6-5CF5-829D-5BD871CF0EF9}"/>
          </ac:inkMkLst>
        </pc:inkChg>
        <pc:inkChg chg="add mod">
          <ac:chgData name="Angela Stephanides" userId="5b81ab53-9508-45ea-96e7-b986684319a9" providerId="ADAL" clId="{97E72EA5-4714-4BAE-9CD1-755EA5BD19C8}" dt="2026-08-28T17:42:35.743" v="2013"/>
          <ac:inkMkLst>
            <pc:docMk/>
            <pc:sldMk cId="928610921" sldId="396"/>
            <ac:inkMk id="12" creationId="{C49547C7-06B9-5B46-46DF-53D97F227D7F}"/>
          </ac:inkMkLst>
        </pc:inkChg>
        <pc:inkChg chg="add mod">
          <ac:chgData name="Angela Stephanides" userId="5b81ab53-9508-45ea-96e7-b986684319a9" providerId="ADAL" clId="{97E72EA5-4714-4BAE-9CD1-755EA5BD19C8}" dt="2026-08-28T12:02:50.392" v="1684"/>
          <ac:inkMkLst>
            <pc:docMk/>
            <pc:sldMk cId="928610921" sldId="396"/>
            <ac:inkMk id="12" creationId="{D8DFB85B-9821-90EA-25EA-B1CC9669E43E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1"/>
          <ac:inkMkLst>
            <pc:docMk/>
            <pc:sldMk cId="928610921" sldId="396"/>
            <ac:inkMk id="15" creationId="{441A060E-1E36-4055-4716-FD1FFADA2E85}"/>
          </ac:inkMkLst>
        </pc:inkChg>
        <pc:inkChg chg="add mod">
          <ac:chgData name="Angela Stephanides" userId="5b81ab53-9508-45ea-96e7-b986684319a9" providerId="ADAL" clId="{97E72EA5-4714-4BAE-9CD1-755EA5BD19C8}" dt="2026-08-28T17:42:35.743" v="2013"/>
          <ac:inkMkLst>
            <pc:docMk/>
            <pc:sldMk cId="928610921" sldId="396"/>
            <ac:inkMk id="15" creationId="{5DDCA3EB-5A6C-6A08-307B-ECB49E6BD8BF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95"/>
          <ac:inkMkLst>
            <pc:docMk/>
            <pc:sldMk cId="928610921" sldId="396"/>
            <ac:inkMk id="16" creationId="{117BE9C2-58E0-EB8C-0544-9590E4F534A8}"/>
          </ac:inkMkLst>
        </pc:inkChg>
        <pc:inkChg chg="add mod">
          <ac:chgData name="Angela Stephanides" userId="5b81ab53-9508-45ea-96e7-b986684319a9" providerId="ADAL" clId="{97E72EA5-4714-4BAE-9CD1-755EA5BD19C8}" dt="2026-08-28T15:44:03.636" v="1878"/>
          <ac:inkMkLst>
            <pc:docMk/>
            <pc:sldMk cId="928610921" sldId="396"/>
            <ac:inkMk id="17" creationId="{09ADCA6D-84DD-74BD-2D2E-AEB24E42772B}"/>
          </ac:inkMkLst>
        </pc:inkChg>
        <pc:inkChg chg="add mod">
          <ac:chgData name="Angela Stephanides" userId="5b81ab53-9508-45ea-96e7-b986684319a9" providerId="ADAL" clId="{97E72EA5-4714-4BAE-9CD1-755EA5BD19C8}" dt="2026-08-28T17:49:09.017" v="2046"/>
          <ac:inkMkLst>
            <pc:docMk/>
            <pc:sldMk cId="928610921" sldId="396"/>
            <ac:inkMk id="17" creationId="{CA26DAB5-408E-9819-4C82-7F04B73CBAA1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6"/>
          <ac:inkMkLst>
            <pc:docMk/>
            <pc:sldMk cId="928610921" sldId="396"/>
            <ac:inkMk id="18" creationId="{82CEBA48-9773-BBA1-8875-3AB9EC8F9897}"/>
          </ac:inkMkLst>
        </pc:inkChg>
        <pc:inkChg chg="add mod">
          <ac:chgData name="Angela Stephanides" userId="5b81ab53-9508-45ea-96e7-b986684319a9" providerId="ADAL" clId="{97E72EA5-4714-4BAE-9CD1-755EA5BD19C8}" dt="2026-08-28T17:42:46.148" v="2023"/>
          <ac:inkMkLst>
            <pc:docMk/>
            <pc:sldMk cId="928610921" sldId="396"/>
            <ac:inkMk id="18" creationId="{C8933AFF-F4E0-B3DA-7DEF-B203F9CABA74}"/>
          </ac:inkMkLst>
        </pc:inkChg>
        <pc:inkChg chg="add mod">
          <ac:chgData name="Angela Stephanides" userId="5b81ab53-9508-45ea-96e7-b986684319a9" providerId="ADAL" clId="{97E72EA5-4714-4BAE-9CD1-755EA5BD19C8}" dt="2026-08-28T17:42:46.148" v="2023"/>
          <ac:inkMkLst>
            <pc:docMk/>
            <pc:sldMk cId="928610921" sldId="396"/>
            <ac:inkMk id="19" creationId="{54B8BA34-C08E-D90D-C525-BE260A0B4C9F}"/>
          </ac:inkMkLst>
        </pc:inkChg>
        <pc:inkChg chg="add del mod">
          <ac:chgData name="Angela Stephanides" userId="5b81ab53-9508-45ea-96e7-b986684319a9" providerId="ADAL" clId="{97E72EA5-4714-4BAE-9CD1-755EA5BD19C8}" dt="2026-08-28T15:44:03.635" v="1870"/>
          <ac:inkMkLst>
            <pc:docMk/>
            <pc:sldMk cId="928610921" sldId="396"/>
            <ac:inkMk id="19" creationId="{983D2628-F293-32A9-294B-16BBC738A296}"/>
          </ac:inkMkLst>
        </pc:inkChg>
        <pc:inkChg chg="add del mod">
          <ac:chgData name="Angela Stephanides" userId="5b81ab53-9508-45ea-96e7-b986684319a9" providerId="ADAL" clId="{97E72EA5-4714-4BAE-9CD1-755EA5BD19C8}" dt="2026-08-28T15:44:03.629" v="1827"/>
          <ac:inkMkLst>
            <pc:docMk/>
            <pc:sldMk cId="928610921" sldId="396"/>
            <ac:inkMk id="20" creationId="{E8E472B8-AD55-D9DF-85FF-B7EA874510DB}"/>
          </ac:inkMkLst>
        </pc:inkChg>
        <pc:inkChg chg="add mod">
          <ac:chgData name="Angela Stephanides" userId="5b81ab53-9508-45ea-96e7-b986684319a9" providerId="ADAL" clId="{97E72EA5-4714-4BAE-9CD1-755EA5BD19C8}" dt="2026-08-28T17:49:34.094" v="2072"/>
          <ac:inkMkLst>
            <pc:docMk/>
            <pc:sldMk cId="928610921" sldId="396"/>
            <ac:inkMk id="20" creationId="{F4BA5097-1AC0-7D04-FB9F-DB8C6A935564}"/>
          </ac:inkMkLst>
        </pc:inkChg>
        <pc:inkChg chg="add mod">
          <ac:chgData name="Angela Stephanides" userId="5b81ab53-9508-45ea-96e7-b986684319a9" providerId="ADAL" clId="{97E72EA5-4714-4BAE-9CD1-755EA5BD19C8}" dt="2026-08-28T17:42:46.148" v="2023"/>
          <ac:inkMkLst>
            <pc:docMk/>
            <pc:sldMk cId="928610921" sldId="396"/>
            <ac:inkMk id="21" creationId="{4BC2284D-BDA0-F4FE-A140-9047EC7647D8}"/>
          </ac:inkMkLst>
        </pc:inkChg>
        <pc:inkChg chg="add del mod">
          <ac:chgData name="Angela Stephanides" userId="5b81ab53-9508-45ea-96e7-b986684319a9" providerId="ADAL" clId="{97E72EA5-4714-4BAE-9CD1-755EA5BD19C8}" dt="2026-08-28T15:44:03.630" v="1833"/>
          <ac:inkMkLst>
            <pc:docMk/>
            <pc:sldMk cId="928610921" sldId="396"/>
            <ac:inkMk id="21" creationId="{89CB346D-2B3B-D8D2-2332-FFBCA6F77431}"/>
          </ac:inkMkLst>
        </pc:inkChg>
        <pc:inkChg chg="add del mod">
          <ac:chgData name="Angela Stephanides" userId="5b81ab53-9508-45ea-96e7-b986684319a9" providerId="ADAL" clId="{97E72EA5-4714-4BAE-9CD1-755EA5BD19C8}" dt="2026-08-28T15:44:03.635" v="1869"/>
          <ac:inkMkLst>
            <pc:docMk/>
            <pc:sldMk cId="928610921" sldId="396"/>
            <ac:inkMk id="22" creationId="{81DF3455-97F8-74DA-5AA3-7D02CC1D15E8}"/>
          </ac:inkMkLst>
        </pc:inkChg>
        <pc:inkChg chg="add mod">
          <ac:chgData name="Angela Stephanides" userId="5b81ab53-9508-45ea-96e7-b986684319a9" providerId="ADAL" clId="{97E72EA5-4714-4BAE-9CD1-755EA5BD19C8}" dt="2026-08-28T17:49:34.094" v="2072"/>
          <ac:inkMkLst>
            <pc:docMk/>
            <pc:sldMk cId="928610921" sldId="396"/>
            <ac:inkMk id="22" creationId="{E0EBC5F1-3267-198E-996F-51DEBE41A879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92"/>
          <ac:inkMkLst>
            <pc:docMk/>
            <pc:sldMk cId="928610921" sldId="396"/>
            <ac:inkMk id="23" creationId="{60771509-74AA-91A8-44C3-BD53DFD8C837}"/>
          </ac:inkMkLst>
        </pc:inkChg>
        <pc:inkChg chg="add mod">
          <ac:chgData name="Angela Stephanides" userId="5b81ab53-9508-45ea-96e7-b986684319a9" providerId="ADAL" clId="{97E72EA5-4714-4BAE-9CD1-755EA5BD19C8}" dt="2026-08-28T17:42:46.148" v="2023"/>
          <ac:inkMkLst>
            <pc:docMk/>
            <pc:sldMk cId="928610921" sldId="396"/>
            <ac:inkMk id="23" creationId="{BC59B87C-148B-1710-560A-8CFADB398482}"/>
          </ac:inkMkLst>
        </pc:inkChg>
        <pc:inkChg chg="add">
          <ac:chgData name="Angela Stephanides" userId="5b81ab53-9508-45ea-96e7-b986684319a9" providerId="ADAL" clId="{97E72EA5-4714-4BAE-9CD1-755EA5BD19C8}" dt="2026-08-28T12:02:15.425" v="1672" actId="9405"/>
          <ac:inkMkLst>
            <pc:docMk/>
            <pc:sldMk cId="928610921" sldId="396"/>
            <ac:inkMk id="24" creationId="{16806DE1-723E-73FD-B1D2-EB09B7C5309D}"/>
          </ac:inkMkLst>
        </pc:inkChg>
        <pc:inkChg chg="add mod">
          <ac:chgData name="Angela Stephanides" userId="5b81ab53-9508-45ea-96e7-b986684319a9" providerId="ADAL" clId="{97E72EA5-4714-4BAE-9CD1-755EA5BD19C8}" dt="2026-08-28T17:42:46.148" v="2023"/>
          <ac:inkMkLst>
            <pc:docMk/>
            <pc:sldMk cId="928610921" sldId="396"/>
            <ac:inkMk id="24" creationId="{65C84B9B-421B-EBE1-8D35-014F0F270795}"/>
          </ac:inkMkLst>
        </pc:inkChg>
        <pc:inkChg chg="add del mod">
          <ac:chgData name="Angela Stephanides" userId="5b81ab53-9508-45ea-96e7-b986684319a9" providerId="ADAL" clId="{97E72EA5-4714-4BAE-9CD1-755EA5BD19C8}" dt="2026-08-28T15:44:03.632" v="1849"/>
          <ac:inkMkLst>
            <pc:docMk/>
            <pc:sldMk cId="928610921" sldId="396"/>
            <ac:inkMk id="25" creationId="{4C50BAE7-5DB6-8D8F-AC6B-AB658462284E}"/>
          </ac:inkMkLst>
        </pc:inkChg>
        <pc:inkChg chg="add mod">
          <ac:chgData name="Angela Stephanides" userId="5b81ab53-9508-45ea-96e7-b986684319a9" providerId="ADAL" clId="{97E72EA5-4714-4BAE-9CD1-755EA5BD19C8}" dt="2026-08-28T17:49:34.094" v="2072"/>
          <ac:inkMkLst>
            <pc:docMk/>
            <pc:sldMk cId="928610921" sldId="396"/>
            <ac:inkMk id="25" creationId="{C1E51C8D-A5DA-1788-F447-5003DACF35DE}"/>
          </ac:inkMkLst>
        </pc:inkChg>
        <pc:inkChg chg="add del mod">
          <ac:chgData name="Angela Stephanides" userId="5b81ab53-9508-45ea-96e7-b986684319a9" providerId="ADAL" clId="{97E72EA5-4714-4BAE-9CD1-755EA5BD19C8}" dt="2026-08-28T15:44:03.636" v="1883"/>
          <ac:inkMkLst>
            <pc:docMk/>
            <pc:sldMk cId="928610921" sldId="396"/>
            <ac:inkMk id="26" creationId="{26A02A8C-EC12-3CEF-A3A8-7DD7AFBF1EFD}"/>
          </ac:inkMkLst>
        </pc:inkChg>
        <pc:inkChg chg="add mod">
          <ac:chgData name="Angela Stephanides" userId="5b81ab53-9508-45ea-96e7-b986684319a9" providerId="ADAL" clId="{97E72EA5-4714-4BAE-9CD1-755EA5BD19C8}" dt="2026-08-28T17:43:11.819" v="2032"/>
          <ac:inkMkLst>
            <pc:docMk/>
            <pc:sldMk cId="928610921" sldId="396"/>
            <ac:inkMk id="27" creationId="{06F79739-F1A7-EB4F-A843-D2345D83636A}"/>
          </ac:inkMkLst>
        </pc:inkChg>
        <pc:inkChg chg="add mod">
          <ac:chgData name="Angela Stephanides" userId="5b81ab53-9508-45ea-96e7-b986684319a9" providerId="ADAL" clId="{97E72EA5-4714-4BAE-9CD1-755EA5BD19C8}" dt="2026-08-28T17:43:11.819" v="2032"/>
          <ac:inkMkLst>
            <pc:docMk/>
            <pc:sldMk cId="928610921" sldId="396"/>
            <ac:inkMk id="28" creationId="{9F64239E-786C-F259-2744-82250FD22DF3}"/>
          </ac:inkMkLst>
        </pc:inkChg>
        <pc:inkChg chg="add mod">
          <ac:chgData name="Angela Stephanides" userId="5b81ab53-9508-45ea-96e7-b986684319a9" providerId="ADAL" clId="{97E72EA5-4714-4BAE-9CD1-755EA5BD19C8}" dt="2026-08-28T17:43:11.819" v="2032"/>
          <ac:inkMkLst>
            <pc:docMk/>
            <pc:sldMk cId="928610921" sldId="396"/>
            <ac:inkMk id="29" creationId="{C7E25037-5BDD-C1CC-246F-7CC982133D1F}"/>
          </ac:inkMkLst>
        </pc:inkChg>
        <pc:inkChg chg="add mod">
          <ac:chgData name="Angela Stephanides" userId="5b81ab53-9508-45ea-96e7-b986684319a9" providerId="ADAL" clId="{97E72EA5-4714-4BAE-9CD1-755EA5BD19C8}" dt="2026-08-28T17:43:11.819" v="2032"/>
          <ac:inkMkLst>
            <pc:docMk/>
            <pc:sldMk cId="928610921" sldId="396"/>
            <ac:inkMk id="30" creationId="{74C64EED-8353-14FA-137C-EBBD4EDD8AFC}"/>
          </ac:inkMkLst>
        </pc:inkChg>
        <pc:inkChg chg="add mod">
          <ac:chgData name="Angela Stephanides" userId="5b81ab53-9508-45ea-96e7-b986684319a9" providerId="ADAL" clId="{97E72EA5-4714-4BAE-9CD1-755EA5BD19C8}" dt="2026-08-28T12:09:03.971" v="1724"/>
          <ac:inkMkLst>
            <pc:docMk/>
            <pc:sldMk cId="928610921" sldId="396"/>
            <ac:inkMk id="30" creationId="{D5AF4F0B-00BC-48F5-86CF-65DA1DC7ED5B}"/>
          </ac:inkMkLst>
        </pc:inkChg>
        <pc:inkChg chg="add">
          <ac:chgData name="Angela Stephanides" userId="5b81ab53-9508-45ea-96e7-b986684319a9" providerId="ADAL" clId="{97E72EA5-4714-4BAE-9CD1-755EA5BD19C8}" dt="2026-08-28T12:02:37.862" v="1677" actId="9405"/>
          <ac:inkMkLst>
            <pc:docMk/>
            <pc:sldMk cId="928610921" sldId="396"/>
            <ac:inkMk id="31" creationId="{34388CCE-6F7E-D575-2DF7-9BA119B44AD9}"/>
          </ac:inkMkLst>
        </pc:inkChg>
        <pc:inkChg chg="add mod">
          <ac:chgData name="Angela Stephanides" userId="5b81ab53-9508-45ea-96e7-b986684319a9" providerId="ADAL" clId="{97E72EA5-4714-4BAE-9CD1-755EA5BD19C8}" dt="2026-08-28T17:49:09.017" v="2046"/>
          <ac:inkMkLst>
            <pc:docMk/>
            <pc:sldMk cId="928610921" sldId="396"/>
            <ac:inkMk id="31" creationId="{53D8ABD0-1173-9B83-3F2A-4E6BF55DF12C}"/>
          </ac:inkMkLst>
        </pc:inkChg>
        <pc:inkChg chg="add mod">
          <ac:chgData name="Angela Stephanides" userId="5b81ab53-9508-45ea-96e7-b986684319a9" providerId="ADAL" clId="{97E72EA5-4714-4BAE-9CD1-755EA5BD19C8}" dt="2026-08-28T12:08:56.267" v="1711"/>
          <ac:inkMkLst>
            <pc:docMk/>
            <pc:sldMk cId="928610921" sldId="396"/>
            <ac:inkMk id="32" creationId="{64237A30-4C87-AAF1-8F47-445DE3DE194D}"/>
          </ac:inkMkLst>
        </pc:inkChg>
        <pc:inkChg chg="add mod">
          <ac:chgData name="Angela Stephanides" userId="5b81ab53-9508-45ea-96e7-b986684319a9" providerId="ADAL" clId="{97E72EA5-4714-4BAE-9CD1-755EA5BD19C8}" dt="2026-08-28T17:43:11.819" v="2032"/>
          <ac:inkMkLst>
            <pc:docMk/>
            <pc:sldMk cId="928610921" sldId="396"/>
            <ac:inkMk id="33" creationId="{B03BCDDA-8937-9868-0D21-FEF0E486FAFA}"/>
          </ac:inkMkLst>
        </pc:inkChg>
        <pc:inkChg chg="add del mod">
          <ac:chgData name="Angela Stephanides" userId="5b81ab53-9508-45ea-96e7-b986684319a9" providerId="ADAL" clId="{97E72EA5-4714-4BAE-9CD1-755EA5BD19C8}" dt="2026-08-28T15:44:03.636" v="1884"/>
          <ac:inkMkLst>
            <pc:docMk/>
            <pc:sldMk cId="928610921" sldId="396"/>
            <ac:inkMk id="33" creationId="{FEA7FA9E-03CA-2561-1896-19C8F81B659D}"/>
          </ac:inkMkLst>
        </pc:inkChg>
        <pc:inkChg chg="add mod">
          <ac:chgData name="Angela Stephanides" userId="5b81ab53-9508-45ea-96e7-b986684319a9" providerId="ADAL" clId="{97E72EA5-4714-4BAE-9CD1-755EA5BD19C8}" dt="2026-08-28T17:43:11.819" v="2032"/>
          <ac:inkMkLst>
            <pc:docMk/>
            <pc:sldMk cId="928610921" sldId="396"/>
            <ac:inkMk id="34" creationId="{6D36DAFD-49B3-C47C-ED6C-304C0A39F700}"/>
          </ac:inkMkLst>
        </pc:inkChg>
        <pc:inkChg chg="add">
          <ac:chgData name="Angela Stephanides" userId="5b81ab53-9508-45ea-96e7-b986684319a9" providerId="ADAL" clId="{97E72EA5-4714-4BAE-9CD1-755EA5BD19C8}" dt="2026-08-28T12:02:48.923" v="1681" actId="9405"/>
          <ac:inkMkLst>
            <pc:docMk/>
            <pc:sldMk cId="928610921" sldId="396"/>
            <ac:inkMk id="35" creationId="{77F3FA65-945B-042B-CEA9-FAE64BE8CC4F}"/>
          </ac:inkMkLst>
        </pc:inkChg>
        <pc:inkChg chg="add del mod">
          <ac:chgData name="Angela Stephanides" userId="5b81ab53-9508-45ea-96e7-b986684319a9" providerId="ADAL" clId="{97E72EA5-4714-4BAE-9CD1-755EA5BD19C8}" dt="2026-08-28T15:44:03.629" v="1824"/>
          <ac:inkMkLst>
            <pc:docMk/>
            <pc:sldMk cId="928610921" sldId="396"/>
            <ac:inkMk id="36" creationId="{4632C8D2-A42F-9ABB-AAD5-C87DE028AF6C}"/>
          </ac:inkMkLst>
        </pc:inkChg>
        <pc:inkChg chg="add">
          <ac:chgData name="Angela Stephanides" userId="5b81ab53-9508-45ea-96e7-b986684319a9" providerId="ADAL" clId="{97E72EA5-4714-4BAE-9CD1-755EA5BD19C8}" dt="2026-08-28T17:49:00.854" v="2033" actId="9405"/>
          <ac:inkMkLst>
            <pc:docMk/>
            <pc:sldMk cId="928610921" sldId="396"/>
            <ac:inkMk id="36" creationId="{AF60463A-E066-D441-E744-DEFA1C8FFD27}"/>
          </ac:inkMkLst>
        </pc:inkChg>
        <pc:inkChg chg="add mod">
          <ac:chgData name="Angela Stephanides" userId="5b81ab53-9508-45ea-96e7-b986684319a9" providerId="ADAL" clId="{97E72EA5-4714-4BAE-9CD1-755EA5BD19C8}" dt="2026-08-28T17:49:09.017" v="2046"/>
          <ac:inkMkLst>
            <pc:docMk/>
            <pc:sldMk cId="928610921" sldId="396"/>
            <ac:inkMk id="37" creationId="{4DD56159-3A83-D6EB-DCB6-F3E6199A7188}"/>
          </ac:inkMkLst>
        </pc:inkChg>
        <pc:inkChg chg="add">
          <ac:chgData name="Angela Stephanides" userId="5b81ab53-9508-45ea-96e7-b986684319a9" providerId="ADAL" clId="{97E72EA5-4714-4BAE-9CD1-755EA5BD19C8}" dt="2026-08-28T12:02:49.688" v="1683" actId="9405"/>
          <ac:inkMkLst>
            <pc:docMk/>
            <pc:sldMk cId="928610921" sldId="396"/>
            <ac:inkMk id="37" creationId="{AB0D0229-53A7-DACE-F9FC-3E9CFA2C8BD6}"/>
          </ac:inkMkLst>
        </pc:inkChg>
        <pc:inkChg chg="add">
          <ac:chgData name="Angela Stephanides" userId="5b81ab53-9508-45ea-96e7-b986684319a9" providerId="ADAL" clId="{97E72EA5-4714-4BAE-9CD1-755EA5BD19C8}" dt="2026-08-28T17:49:01.914" v="2035" actId="9405"/>
          <ac:inkMkLst>
            <pc:docMk/>
            <pc:sldMk cId="928610921" sldId="396"/>
            <ac:inkMk id="38" creationId="{736F5CEF-970C-01EB-422E-0F3BA66B0FA6}"/>
          </ac:inkMkLst>
        </pc:inkChg>
        <pc:inkChg chg="add del mod">
          <ac:chgData name="Angela Stephanides" userId="5b81ab53-9508-45ea-96e7-b986684319a9" providerId="ADAL" clId="{97E72EA5-4714-4BAE-9CD1-755EA5BD19C8}" dt="2026-08-28T15:44:03.634" v="1859"/>
          <ac:inkMkLst>
            <pc:docMk/>
            <pc:sldMk cId="928610921" sldId="396"/>
            <ac:inkMk id="39" creationId="{0E795EE6-4EEF-072D-DAAD-62A37E5D6078}"/>
          </ac:inkMkLst>
        </pc:inkChg>
        <pc:inkChg chg="add mod">
          <ac:chgData name="Angela Stephanides" userId="5b81ab53-9508-45ea-96e7-b986684319a9" providerId="ADAL" clId="{97E72EA5-4714-4BAE-9CD1-755EA5BD19C8}" dt="2026-08-28T17:49:09.017" v="2046"/>
          <ac:inkMkLst>
            <pc:docMk/>
            <pc:sldMk cId="928610921" sldId="396"/>
            <ac:inkMk id="39" creationId="{D075663A-8C28-8185-7A94-B13DC9964AC2}"/>
          </ac:inkMkLst>
        </pc:inkChg>
        <pc:inkChg chg="add">
          <ac:chgData name="Angela Stephanides" userId="5b81ab53-9508-45ea-96e7-b986684319a9" providerId="ADAL" clId="{97E72EA5-4714-4BAE-9CD1-755EA5BD19C8}" dt="2026-08-28T12:02:53.052" v="1686" actId="9405"/>
          <ac:inkMkLst>
            <pc:docMk/>
            <pc:sldMk cId="928610921" sldId="396"/>
            <ac:inkMk id="40" creationId="{C0CA21F6-CA48-7995-7812-61C212B32F47}"/>
          </ac:inkMkLst>
        </pc:inkChg>
        <pc:inkChg chg="add mod">
          <ac:chgData name="Angela Stephanides" userId="5b81ab53-9508-45ea-96e7-b986684319a9" providerId="ADAL" clId="{97E72EA5-4714-4BAE-9CD1-755EA5BD19C8}" dt="2026-08-28T17:49:07.103" v="2042"/>
          <ac:inkMkLst>
            <pc:docMk/>
            <pc:sldMk cId="928610921" sldId="396"/>
            <ac:inkMk id="41" creationId="{7D6A1ADE-96CD-10B9-58AB-72E4F8A767B4}"/>
          </ac:inkMkLst>
        </pc:inkChg>
        <pc:inkChg chg="add mod">
          <ac:chgData name="Angela Stephanides" userId="5b81ab53-9508-45ea-96e7-b986684319a9" providerId="ADAL" clId="{97E72EA5-4714-4BAE-9CD1-755EA5BD19C8}" dt="2026-08-28T12:02:54.617" v="1689"/>
          <ac:inkMkLst>
            <pc:docMk/>
            <pc:sldMk cId="928610921" sldId="396"/>
            <ac:inkMk id="41" creationId="{B5BA9B6E-EC68-83AD-A298-546AE487A855}"/>
          </ac:inkMkLst>
        </pc:inkChg>
        <pc:inkChg chg="add del mod">
          <ac:chgData name="Angela Stephanides" userId="5b81ab53-9508-45ea-96e7-b986684319a9" providerId="ADAL" clId="{97E72EA5-4714-4BAE-9CD1-755EA5BD19C8}" dt="2026-08-28T15:44:03.632" v="1848"/>
          <ac:inkMkLst>
            <pc:docMk/>
            <pc:sldMk cId="928610921" sldId="396"/>
            <ac:inkMk id="42" creationId="{0BA3023F-4D0D-2622-9BFB-24A7B2BF2ABB}"/>
          </ac:inkMkLst>
        </pc:inkChg>
        <pc:inkChg chg="add mod">
          <ac:chgData name="Angela Stephanides" userId="5b81ab53-9508-45ea-96e7-b986684319a9" providerId="ADAL" clId="{97E72EA5-4714-4BAE-9CD1-755EA5BD19C8}" dt="2026-08-28T17:49:07.103" v="2042"/>
          <ac:inkMkLst>
            <pc:docMk/>
            <pc:sldMk cId="928610921" sldId="396"/>
            <ac:inkMk id="42" creationId="{84BE8B1A-5828-55B1-56EB-3A00DD8E2451}"/>
          </ac:inkMkLst>
        </pc:inkChg>
        <pc:inkChg chg="add mod">
          <ac:chgData name="Angela Stephanides" userId="5b81ab53-9508-45ea-96e7-b986684319a9" providerId="ADAL" clId="{97E72EA5-4714-4BAE-9CD1-755EA5BD19C8}" dt="2026-08-28T17:49:07.103" v="2042"/>
          <ac:inkMkLst>
            <pc:docMk/>
            <pc:sldMk cId="928610921" sldId="396"/>
            <ac:inkMk id="43" creationId="{EF1F883B-5BE7-44AF-0D9B-6B22F0750ADB}"/>
          </ac:inkMkLst>
        </pc:inkChg>
        <pc:inkChg chg="add mod">
          <ac:chgData name="Angela Stephanides" userId="5b81ab53-9508-45ea-96e7-b986684319a9" providerId="ADAL" clId="{97E72EA5-4714-4BAE-9CD1-755EA5BD19C8}" dt="2026-08-28T17:49:34.094" v="2072"/>
          <ac:inkMkLst>
            <pc:docMk/>
            <pc:sldMk cId="928610921" sldId="396"/>
            <ac:inkMk id="44" creationId="{7A703BE5-4AD4-CB77-F84A-A4A9647443CA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8"/>
          <ac:inkMkLst>
            <pc:docMk/>
            <pc:sldMk cId="928610921" sldId="396"/>
            <ac:inkMk id="44" creationId="{EE23CE3E-79E6-451A-28BE-98D57AE83DBB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91"/>
          <ac:inkMkLst>
            <pc:docMk/>
            <pc:sldMk cId="928610921" sldId="396"/>
            <ac:inkMk id="45" creationId="{AAF4392B-521A-9595-1814-DA9730182FE9}"/>
          </ac:inkMkLst>
        </pc:inkChg>
        <pc:inkChg chg="add">
          <ac:chgData name="Angela Stephanides" userId="5b81ab53-9508-45ea-96e7-b986684319a9" providerId="ADAL" clId="{97E72EA5-4714-4BAE-9CD1-755EA5BD19C8}" dt="2026-08-28T17:49:07.105" v="2043" actId="9405"/>
          <ac:inkMkLst>
            <pc:docMk/>
            <pc:sldMk cId="928610921" sldId="396"/>
            <ac:inkMk id="46" creationId="{DB4F4001-0F85-A21E-654E-D7E8EFB890CF}"/>
          </ac:inkMkLst>
        </pc:inkChg>
        <pc:inkChg chg="add mod">
          <ac:chgData name="Angela Stephanides" userId="5b81ab53-9508-45ea-96e7-b986684319a9" providerId="ADAL" clId="{97E72EA5-4714-4BAE-9CD1-755EA5BD19C8}" dt="2026-08-28T15:44:03.636" v="1878"/>
          <ac:inkMkLst>
            <pc:docMk/>
            <pc:sldMk cId="928610921" sldId="396"/>
            <ac:inkMk id="47" creationId="{02AEC1DC-615D-EC43-D358-EAFBBDA1396E}"/>
          </ac:inkMkLst>
        </pc:inkChg>
        <pc:inkChg chg="add">
          <ac:chgData name="Angela Stephanides" userId="5b81ab53-9508-45ea-96e7-b986684319a9" providerId="ADAL" clId="{97E72EA5-4714-4BAE-9CD1-755EA5BD19C8}" dt="2026-08-28T17:49:08.078" v="2045" actId="9405"/>
          <ac:inkMkLst>
            <pc:docMk/>
            <pc:sldMk cId="928610921" sldId="396"/>
            <ac:inkMk id="48" creationId="{A86E4804-A692-2CBB-A057-65C65AB875B6}"/>
          </ac:inkMkLst>
        </pc:inkChg>
        <pc:inkChg chg="add del mod">
          <ac:chgData name="Angela Stephanides" userId="5b81ab53-9508-45ea-96e7-b986684319a9" providerId="ADAL" clId="{97E72EA5-4714-4BAE-9CD1-755EA5BD19C8}" dt="2026-08-28T15:44:03.634" v="1867"/>
          <ac:inkMkLst>
            <pc:docMk/>
            <pc:sldMk cId="928610921" sldId="396"/>
            <ac:inkMk id="48" creationId="{F3B1E7F1-BEC2-6C7A-8950-BEACAD7ACAC0}"/>
          </ac:inkMkLst>
        </pc:inkChg>
        <pc:inkChg chg="add del mod">
          <ac:chgData name="Angela Stephanides" userId="5b81ab53-9508-45ea-96e7-b986684319a9" providerId="ADAL" clId="{97E72EA5-4714-4BAE-9CD1-755EA5BD19C8}" dt="2026-08-28T15:44:03.632" v="1851"/>
          <ac:inkMkLst>
            <pc:docMk/>
            <pc:sldMk cId="928610921" sldId="396"/>
            <ac:inkMk id="49" creationId="{2675AA86-C880-1913-F780-31C4CE0ED5FE}"/>
          </ac:inkMkLst>
        </pc:inkChg>
        <pc:inkChg chg="add mod">
          <ac:chgData name="Angela Stephanides" userId="5b81ab53-9508-45ea-96e7-b986684319a9" providerId="ADAL" clId="{97E72EA5-4714-4BAE-9CD1-755EA5BD19C8}" dt="2026-08-28T17:49:18.778" v="2054"/>
          <ac:inkMkLst>
            <pc:docMk/>
            <pc:sldMk cId="928610921" sldId="396"/>
            <ac:inkMk id="50" creationId="{07C04DCE-48B1-27CF-2B8E-E37E82E6363C}"/>
          </ac:inkMkLst>
        </pc:inkChg>
        <pc:inkChg chg="add mod">
          <ac:chgData name="Angela Stephanides" userId="5b81ab53-9508-45ea-96e7-b986684319a9" providerId="ADAL" clId="{97E72EA5-4714-4BAE-9CD1-755EA5BD19C8}" dt="2026-08-28T12:02:59.316" v="1700"/>
          <ac:inkMkLst>
            <pc:docMk/>
            <pc:sldMk cId="928610921" sldId="396"/>
            <ac:inkMk id="50" creationId="{8C3ACA33-7EAD-2722-BF23-8A7E7A6D4227}"/>
          </ac:inkMkLst>
        </pc:inkChg>
        <pc:inkChg chg="add mod">
          <ac:chgData name="Angela Stephanides" userId="5b81ab53-9508-45ea-96e7-b986684319a9" providerId="ADAL" clId="{97E72EA5-4714-4BAE-9CD1-755EA5BD19C8}" dt="2026-08-28T17:49:41.743" v="2082"/>
          <ac:inkMkLst>
            <pc:docMk/>
            <pc:sldMk cId="928610921" sldId="396"/>
            <ac:inkMk id="51" creationId="{01E52015-4B84-A7BF-CAE4-556FA14C7908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4"/>
          <ac:inkMkLst>
            <pc:docMk/>
            <pc:sldMk cId="928610921" sldId="396"/>
            <ac:inkMk id="51" creationId="{22B221BF-456E-B36C-8BDC-A137D3542327}"/>
          </ac:inkMkLst>
        </pc:inkChg>
        <pc:inkChg chg="add mod">
          <ac:chgData name="Angela Stephanides" userId="5b81ab53-9508-45ea-96e7-b986684319a9" providerId="ADAL" clId="{97E72EA5-4714-4BAE-9CD1-755EA5BD19C8}" dt="2026-08-28T17:49:18.778" v="2054"/>
          <ac:inkMkLst>
            <pc:docMk/>
            <pc:sldMk cId="928610921" sldId="396"/>
            <ac:inkMk id="52" creationId="{906DEFC3-D1F5-C513-A868-5687CF3D7DBF}"/>
          </ac:inkMkLst>
        </pc:inkChg>
        <pc:inkChg chg="add mod">
          <ac:chgData name="Angela Stephanides" userId="5b81ab53-9508-45ea-96e7-b986684319a9" providerId="ADAL" clId="{97E72EA5-4714-4BAE-9CD1-755EA5BD19C8}" dt="2026-08-28T12:02:59.316" v="1700"/>
          <ac:inkMkLst>
            <pc:docMk/>
            <pc:sldMk cId="928610921" sldId="396"/>
            <ac:inkMk id="52" creationId="{F778BF1F-7CB3-6B16-A038-FDB817315E89}"/>
          </ac:inkMkLst>
        </pc:inkChg>
        <pc:inkChg chg="add del mod">
          <ac:chgData name="Angela Stephanides" userId="5b81ab53-9508-45ea-96e7-b986684319a9" providerId="ADAL" clId="{97E72EA5-4714-4BAE-9CD1-755EA5BD19C8}" dt="2026-08-28T15:44:03.635" v="1871"/>
          <ac:inkMkLst>
            <pc:docMk/>
            <pc:sldMk cId="928610921" sldId="396"/>
            <ac:inkMk id="53" creationId="{72A56406-E456-FDCA-1611-E6507FABE59B}"/>
          </ac:inkMkLst>
        </pc:inkChg>
        <pc:inkChg chg="add del mod">
          <ac:chgData name="Angela Stephanides" userId="5b81ab53-9508-45ea-96e7-b986684319a9" providerId="ADAL" clId="{97E72EA5-4714-4BAE-9CD1-755EA5BD19C8}" dt="2026-08-28T17:49:18.778" v="2054"/>
          <ac:inkMkLst>
            <pc:docMk/>
            <pc:sldMk cId="928610921" sldId="396"/>
            <ac:inkMk id="54" creationId="{3B60E6BE-9753-EA08-2667-64B10EC52D9D}"/>
          </ac:inkMkLst>
        </pc:inkChg>
        <pc:inkChg chg="add mod">
          <ac:chgData name="Angela Stephanides" userId="5b81ab53-9508-45ea-96e7-b986684319a9" providerId="ADAL" clId="{97E72EA5-4714-4BAE-9CD1-755EA5BD19C8}" dt="2026-08-28T12:08:56.267" v="1711"/>
          <ac:inkMkLst>
            <pc:docMk/>
            <pc:sldMk cId="928610921" sldId="396"/>
            <ac:inkMk id="55" creationId="{FDC0E9A4-DF9B-A989-8228-F4B8D3D27AB1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898"/>
          <ac:inkMkLst>
            <pc:docMk/>
            <pc:sldMk cId="928610921" sldId="396"/>
            <ac:inkMk id="56" creationId="{465E6200-8296-E493-345B-88F67654CEE8}"/>
          </ac:inkMkLst>
        </pc:inkChg>
        <pc:inkChg chg="add mod">
          <ac:chgData name="Angela Stephanides" userId="5b81ab53-9508-45ea-96e7-b986684319a9" providerId="ADAL" clId="{97E72EA5-4714-4BAE-9CD1-755EA5BD19C8}" dt="2026-08-28T17:49:41.743" v="2082"/>
          <ac:inkMkLst>
            <pc:docMk/>
            <pc:sldMk cId="928610921" sldId="396"/>
            <ac:inkMk id="56" creationId="{7838EC66-4FE9-9066-F0A4-C4DB16FC2219}"/>
          </ac:inkMkLst>
        </pc:inkChg>
        <pc:inkChg chg="add">
          <ac:chgData name="Angela Stephanides" userId="5b81ab53-9508-45ea-96e7-b986684319a9" providerId="ADAL" clId="{97E72EA5-4714-4BAE-9CD1-755EA5BD19C8}" dt="2026-08-28T17:49:20.363" v="2056" actId="9405"/>
          <ac:inkMkLst>
            <pc:docMk/>
            <pc:sldMk cId="928610921" sldId="396"/>
            <ac:inkMk id="57" creationId="{843A1D48-F1BC-4776-C016-8159669874F2}"/>
          </ac:inkMkLst>
        </pc:inkChg>
        <pc:inkChg chg="add del mod">
          <ac:chgData name="Angela Stephanides" userId="5b81ab53-9508-45ea-96e7-b986684319a9" providerId="ADAL" clId="{97E72EA5-4714-4BAE-9CD1-755EA5BD19C8}" dt="2026-08-28T15:44:03.636" v="1878"/>
          <ac:inkMkLst>
            <pc:docMk/>
            <pc:sldMk cId="928610921" sldId="396"/>
            <ac:inkMk id="57" creationId="{EAC7C593-EEF8-C33B-26F5-D99BFED9CEF7}"/>
          </ac:inkMkLst>
        </pc:inkChg>
        <pc:inkChg chg="add">
          <ac:chgData name="Angela Stephanides" userId="5b81ab53-9508-45ea-96e7-b986684319a9" providerId="ADAL" clId="{97E72EA5-4714-4BAE-9CD1-755EA5BD19C8}" dt="2026-08-28T17:49:20.707" v="2057" actId="9405"/>
          <ac:inkMkLst>
            <pc:docMk/>
            <pc:sldMk cId="928610921" sldId="396"/>
            <ac:inkMk id="58" creationId="{353F02D6-BB68-73FA-B3E7-73D8449D757B}"/>
          </ac:inkMkLst>
        </pc:inkChg>
        <pc:inkChg chg="add del mod">
          <ac:chgData name="Angela Stephanides" userId="5b81ab53-9508-45ea-96e7-b986684319a9" providerId="ADAL" clId="{97E72EA5-4714-4BAE-9CD1-755EA5BD19C8}" dt="2026-08-28T15:44:03.634" v="1862"/>
          <ac:inkMkLst>
            <pc:docMk/>
            <pc:sldMk cId="928610921" sldId="396"/>
            <ac:inkMk id="58" creationId="{BD56E16E-A84E-023F-7A1C-9FC378335C1D}"/>
          </ac:inkMkLst>
        </pc:inkChg>
        <pc:inkChg chg="add">
          <ac:chgData name="Angela Stephanides" userId="5b81ab53-9508-45ea-96e7-b986684319a9" providerId="ADAL" clId="{97E72EA5-4714-4BAE-9CD1-755EA5BD19C8}" dt="2026-08-28T17:49:21.099" v="2058" actId="9405"/>
          <ac:inkMkLst>
            <pc:docMk/>
            <pc:sldMk cId="928610921" sldId="396"/>
            <ac:inkMk id="59" creationId="{3A157C37-F195-ABFC-FDFB-C08CC37BFCEA}"/>
          </ac:inkMkLst>
        </pc:inkChg>
        <pc:inkChg chg="add del mod">
          <ac:chgData name="Angela Stephanides" userId="5b81ab53-9508-45ea-96e7-b986684319a9" providerId="ADAL" clId="{97E72EA5-4714-4BAE-9CD1-755EA5BD19C8}" dt="2026-08-28T15:44:07.416" v="1921"/>
          <ac:inkMkLst>
            <pc:docMk/>
            <pc:sldMk cId="928610921" sldId="396"/>
            <ac:inkMk id="60" creationId="{9D9D5C37-E70B-0D11-DEC8-DBD2692E5E0A}"/>
          </ac:inkMkLst>
        </pc:inkChg>
        <pc:inkChg chg="add mod">
          <ac:chgData name="Angela Stephanides" userId="5b81ab53-9508-45ea-96e7-b986684319a9" providerId="ADAL" clId="{97E72EA5-4714-4BAE-9CD1-755EA5BD19C8}" dt="2026-08-28T17:49:41.743" v="2082"/>
          <ac:inkMkLst>
            <pc:docMk/>
            <pc:sldMk cId="928610921" sldId="396"/>
            <ac:inkMk id="60" creationId="{AC4B3AF9-EF71-D4E8-C398-4E97F0F86A70}"/>
          </ac:inkMkLst>
        </pc:inkChg>
        <pc:inkChg chg="add mod">
          <ac:chgData name="Angela Stephanides" userId="5b81ab53-9508-45ea-96e7-b986684319a9" providerId="ADAL" clId="{97E72EA5-4714-4BAE-9CD1-755EA5BD19C8}" dt="2026-08-28T15:44:03.636" v="1878"/>
          <ac:inkMkLst>
            <pc:docMk/>
            <pc:sldMk cId="928610921" sldId="396"/>
            <ac:inkMk id="61" creationId="{A92E5E5D-3F7E-EF75-9611-0297CA6C6AEB}"/>
          </ac:inkMkLst>
        </pc:inkChg>
        <pc:inkChg chg="add">
          <ac:chgData name="Angela Stephanides" userId="5b81ab53-9508-45ea-96e7-b986684319a9" providerId="ADAL" clId="{97E72EA5-4714-4BAE-9CD1-755EA5BD19C8}" dt="2026-08-28T17:49:21.971" v="2060" actId="9405"/>
          <ac:inkMkLst>
            <pc:docMk/>
            <pc:sldMk cId="928610921" sldId="396"/>
            <ac:inkMk id="61" creationId="{BDFEFDCC-4C3F-D05E-B7B1-C01BD432D84C}"/>
          </ac:inkMkLst>
        </pc:inkChg>
        <pc:inkChg chg="add">
          <ac:chgData name="Angela Stephanides" userId="5b81ab53-9508-45ea-96e7-b986684319a9" providerId="ADAL" clId="{97E72EA5-4714-4BAE-9CD1-755EA5BD19C8}" dt="2026-08-28T17:49:22.329" v="2061" actId="9405"/>
          <ac:inkMkLst>
            <pc:docMk/>
            <pc:sldMk cId="928610921" sldId="396"/>
            <ac:inkMk id="62" creationId="{2C85AA8A-8E4A-4DCE-2CA7-237AAAF160DD}"/>
          </ac:inkMkLst>
        </pc:inkChg>
        <pc:inkChg chg="add mod">
          <ac:chgData name="Angela Stephanides" userId="5b81ab53-9508-45ea-96e7-b986684319a9" providerId="ADAL" clId="{97E72EA5-4714-4BAE-9CD1-755EA5BD19C8}" dt="2026-08-28T12:09:03.971" v="1724"/>
          <ac:inkMkLst>
            <pc:docMk/>
            <pc:sldMk cId="928610921" sldId="396"/>
            <ac:inkMk id="62" creationId="{F81814B3-0653-0CAB-01AA-2B6AEF7C1A54}"/>
          </ac:inkMkLst>
        </pc:inkChg>
        <pc:inkChg chg="add mod">
          <ac:chgData name="Angela Stephanides" userId="5b81ab53-9508-45ea-96e7-b986684319a9" providerId="ADAL" clId="{97E72EA5-4714-4BAE-9CD1-755EA5BD19C8}" dt="2026-08-28T17:49:41.743" v="2082"/>
          <ac:inkMkLst>
            <pc:docMk/>
            <pc:sldMk cId="928610921" sldId="396"/>
            <ac:inkMk id="63" creationId="{22F7731F-63DE-32AB-4E6F-D68DCF932EC7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9"/>
          <ac:inkMkLst>
            <pc:docMk/>
            <pc:sldMk cId="928610921" sldId="396"/>
            <ac:inkMk id="63" creationId="{A8155D8F-133B-8998-C302-30AB8FE66157}"/>
          </ac:inkMkLst>
        </pc:inkChg>
        <pc:inkChg chg="add del">
          <ac:chgData name="Angela Stephanides" userId="5b81ab53-9508-45ea-96e7-b986684319a9" providerId="ADAL" clId="{97E72EA5-4714-4BAE-9CD1-755EA5BD19C8}" dt="2026-08-28T15:44:03.638" v="1905"/>
          <ac:inkMkLst>
            <pc:docMk/>
            <pc:sldMk cId="928610921" sldId="396"/>
            <ac:inkMk id="64" creationId="{12A63BE5-FAEF-BB30-0E0C-B3E3DB1E0F8A}"/>
          </ac:inkMkLst>
        </pc:inkChg>
        <pc:inkChg chg="add">
          <ac:chgData name="Angela Stephanides" userId="5b81ab53-9508-45ea-96e7-b986684319a9" providerId="ADAL" clId="{97E72EA5-4714-4BAE-9CD1-755EA5BD19C8}" dt="2026-08-28T17:49:23.068" v="2063" actId="9405"/>
          <ac:inkMkLst>
            <pc:docMk/>
            <pc:sldMk cId="928610921" sldId="396"/>
            <ac:inkMk id="64" creationId="{31222736-8E20-3E39-F244-DEC1C8044614}"/>
          </ac:inkMkLst>
        </pc:inkChg>
        <pc:inkChg chg="add mod">
          <ac:chgData name="Angela Stephanides" userId="5b81ab53-9508-45ea-96e7-b986684319a9" providerId="ADAL" clId="{97E72EA5-4714-4BAE-9CD1-755EA5BD19C8}" dt="2026-08-28T12:09:03.971" v="1724"/>
          <ac:inkMkLst>
            <pc:docMk/>
            <pc:sldMk cId="928610921" sldId="396"/>
            <ac:inkMk id="66" creationId="{D855408B-9E8E-53DE-84B2-6072429993BE}"/>
          </ac:inkMkLst>
        </pc:inkChg>
        <pc:inkChg chg="add del mod">
          <ac:chgData name="Angela Stephanides" userId="5b81ab53-9508-45ea-96e7-b986684319a9" providerId="ADAL" clId="{97E72EA5-4714-4BAE-9CD1-755EA5BD19C8}" dt="2026-08-28T15:44:03.633" v="1858"/>
          <ac:inkMkLst>
            <pc:docMk/>
            <pc:sldMk cId="928610921" sldId="396"/>
            <ac:inkMk id="67" creationId="{A6E41A7D-5248-9891-410E-F42675B85528}"/>
          </ac:inkMkLst>
        </pc:inkChg>
        <pc:inkChg chg="add">
          <ac:chgData name="Angela Stephanides" userId="5b81ab53-9508-45ea-96e7-b986684319a9" providerId="ADAL" clId="{97E72EA5-4714-4BAE-9CD1-755EA5BD19C8}" dt="2026-08-28T17:49:30.611" v="2065" actId="9405"/>
          <ac:inkMkLst>
            <pc:docMk/>
            <pc:sldMk cId="928610921" sldId="396"/>
            <ac:inkMk id="67" creationId="{EC664B61-4FDE-F83D-15B0-DE8941F0F017}"/>
          </ac:inkMkLst>
        </pc:inkChg>
        <pc:inkChg chg="add">
          <ac:chgData name="Angela Stephanides" userId="5b81ab53-9508-45ea-96e7-b986684319a9" providerId="ADAL" clId="{97E72EA5-4714-4BAE-9CD1-755EA5BD19C8}" dt="2026-08-28T17:49:31.097" v="2066" actId="9405"/>
          <ac:inkMkLst>
            <pc:docMk/>
            <pc:sldMk cId="928610921" sldId="396"/>
            <ac:inkMk id="68" creationId="{2EBDC12B-D36B-2C27-E249-5DA859A1D3E9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96"/>
          <ac:inkMkLst>
            <pc:docMk/>
            <pc:sldMk cId="928610921" sldId="396"/>
            <ac:inkMk id="68" creationId="{B001303D-D7B4-A0CF-3A09-0588AE370276}"/>
          </ac:inkMkLst>
        </pc:inkChg>
        <pc:inkChg chg="add del mod">
          <ac:chgData name="Angela Stephanides" userId="5b81ab53-9508-45ea-96e7-b986684319a9" providerId="ADAL" clId="{97E72EA5-4714-4BAE-9CD1-755EA5BD19C8}" dt="2026-08-28T15:44:03.636" v="1877"/>
          <ac:inkMkLst>
            <pc:docMk/>
            <pc:sldMk cId="928610921" sldId="396"/>
            <ac:inkMk id="69" creationId="{CC179878-B9A8-708C-E2B3-5E9B5BF80FE2}"/>
          </ac:inkMkLst>
        </pc:inkChg>
        <pc:inkChg chg="add mod">
          <ac:chgData name="Angela Stephanides" userId="5b81ab53-9508-45ea-96e7-b986684319a9" providerId="ADAL" clId="{97E72EA5-4714-4BAE-9CD1-755EA5BD19C8}" dt="2026-08-28T17:49:41.743" v="2082"/>
          <ac:inkMkLst>
            <pc:docMk/>
            <pc:sldMk cId="928610921" sldId="396"/>
            <ac:inkMk id="69" creationId="{EA63D43C-238B-DECE-E232-14FC5647F031}"/>
          </ac:inkMkLst>
        </pc:inkChg>
        <pc:inkChg chg="add">
          <ac:chgData name="Angela Stephanides" userId="5b81ab53-9508-45ea-96e7-b986684319a9" providerId="ADAL" clId="{97E72EA5-4714-4BAE-9CD1-755EA5BD19C8}" dt="2026-08-28T17:49:31.876" v="2068" actId="9405"/>
          <ac:inkMkLst>
            <pc:docMk/>
            <pc:sldMk cId="928610921" sldId="396"/>
            <ac:inkMk id="70" creationId="{539FF044-9366-7789-0462-C0C56A97C520}"/>
          </ac:inkMkLst>
        </pc:inkChg>
        <pc:inkChg chg="add del">
          <ac:chgData name="Angela Stephanides" userId="5b81ab53-9508-45ea-96e7-b986684319a9" providerId="ADAL" clId="{97E72EA5-4714-4BAE-9CD1-755EA5BD19C8}" dt="2026-08-28T15:44:03.634" v="1861"/>
          <ac:inkMkLst>
            <pc:docMk/>
            <pc:sldMk cId="928610921" sldId="396"/>
            <ac:inkMk id="70" creationId="{F36BC7D8-6B28-349B-AAE7-A0679EE77FED}"/>
          </ac:inkMkLst>
        </pc:inkChg>
        <pc:inkChg chg="add del mod">
          <ac:chgData name="Angela Stephanides" userId="5b81ab53-9508-45ea-96e7-b986684319a9" providerId="ADAL" clId="{97E72EA5-4714-4BAE-9CD1-755EA5BD19C8}" dt="2026-08-28T15:44:03.636" v="1881"/>
          <ac:inkMkLst>
            <pc:docMk/>
            <pc:sldMk cId="928610921" sldId="396"/>
            <ac:inkMk id="71" creationId="{1A6D817F-DE0F-310A-6B17-C518D557E6EF}"/>
          </ac:inkMkLst>
        </pc:inkChg>
        <pc:inkChg chg="add">
          <ac:chgData name="Angela Stephanides" userId="5b81ab53-9508-45ea-96e7-b986684319a9" providerId="ADAL" clId="{97E72EA5-4714-4BAE-9CD1-755EA5BD19C8}" dt="2026-08-28T17:49:32.314" v="2069" actId="9405"/>
          <ac:inkMkLst>
            <pc:docMk/>
            <pc:sldMk cId="928610921" sldId="396"/>
            <ac:inkMk id="71" creationId="{80E4F149-863C-280F-122E-D5B07F311CF6}"/>
          </ac:inkMkLst>
        </pc:inkChg>
        <pc:inkChg chg="add del mod">
          <ac:chgData name="Angela Stephanides" userId="5b81ab53-9508-45ea-96e7-b986684319a9" providerId="ADAL" clId="{97E72EA5-4714-4BAE-9CD1-755EA5BD19C8}" dt="2026-08-28T15:44:03.632" v="1845"/>
          <ac:inkMkLst>
            <pc:docMk/>
            <pc:sldMk cId="928610921" sldId="396"/>
            <ac:inkMk id="72" creationId="{8665F7BE-B0F4-B962-7AED-25C4EEBF2A02}"/>
          </ac:inkMkLst>
        </pc:inkChg>
        <pc:inkChg chg="add">
          <ac:chgData name="Angela Stephanides" userId="5b81ab53-9508-45ea-96e7-b986684319a9" providerId="ADAL" clId="{97E72EA5-4714-4BAE-9CD1-755EA5BD19C8}" dt="2026-08-28T17:49:32.704" v="2070" actId="9405"/>
          <ac:inkMkLst>
            <pc:docMk/>
            <pc:sldMk cId="928610921" sldId="396"/>
            <ac:inkMk id="72" creationId="{AD14DD89-122C-6F39-ED39-4F426DAB0875}"/>
          </ac:inkMkLst>
        </pc:inkChg>
        <pc:inkChg chg="add del mod">
          <ac:chgData name="Angela Stephanides" userId="5b81ab53-9508-45ea-96e7-b986684319a9" providerId="ADAL" clId="{97E72EA5-4714-4BAE-9CD1-755EA5BD19C8}" dt="2026-08-28T15:44:03.634" v="1865"/>
          <ac:inkMkLst>
            <pc:docMk/>
            <pc:sldMk cId="928610921" sldId="396"/>
            <ac:inkMk id="73" creationId="{9C92BE81-7DFA-0AFE-E213-79E99BB94E46}"/>
          </ac:inkMkLst>
        </pc:inkChg>
        <pc:inkChg chg="add">
          <ac:chgData name="Angela Stephanides" userId="5b81ab53-9508-45ea-96e7-b986684319a9" providerId="ADAL" clId="{97E72EA5-4714-4BAE-9CD1-755EA5BD19C8}" dt="2026-08-28T17:49:33.513" v="2071" actId="9405"/>
          <ac:inkMkLst>
            <pc:docMk/>
            <pc:sldMk cId="928610921" sldId="396"/>
            <ac:inkMk id="73" creationId="{E187EB0F-0FF6-3174-E235-6498DFE2C844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3"/>
          <ac:inkMkLst>
            <pc:docMk/>
            <pc:sldMk cId="928610921" sldId="396"/>
            <ac:inkMk id="74" creationId="{A214022E-4244-3E7F-8753-64DEE062E9D8}"/>
          </ac:inkMkLst>
        </pc:inkChg>
        <pc:inkChg chg="add mod">
          <ac:chgData name="Angela Stephanides" userId="5b81ab53-9508-45ea-96e7-b986684319a9" providerId="ADAL" clId="{97E72EA5-4714-4BAE-9CD1-755EA5BD19C8}" dt="2026-08-28T17:49:41.743" v="2082"/>
          <ac:inkMkLst>
            <pc:docMk/>
            <pc:sldMk cId="928610921" sldId="396"/>
            <ac:inkMk id="75" creationId="{3FECEDA9-BD1A-2014-625C-5B89D54174CB}"/>
          </ac:inkMkLst>
        </pc:inkChg>
        <pc:inkChg chg="add">
          <ac:chgData name="Angela Stephanides" userId="5b81ab53-9508-45ea-96e7-b986684319a9" providerId="ADAL" clId="{97E72EA5-4714-4BAE-9CD1-755EA5BD19C8}" dt="2026-08-28T12:09:02.144" v="1721" actId="9405"/>
          <ac:inkMkLst>
            <pc:docMk/>
            <pc:sldMk cId="928610921" sldId="396"/>
            <ac:inkMk id="75" creationId="{4E5629E2-6B81-6050-20AD-5F7DF2375D48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97"/>
          <ac:inkMkLst>
            <pc:docMk/>
            <pc:sldMk cId="928610921" sldId="396"/>
            <ac:inkMk id="76" creationId="{8CB0C708-406F-FF1A-B677-F4698F8A1CE0}"/>
          </ac:inkMkLst>
        </pc:inkChg>
        <pc:inkChg chg="add mod">
          <ac:chgData name="Angela Stephanides" userId="5b81ab53-9508-45ea-96e7-b986684319a9" providerId="ADAL" clId="{97E72EA5-4714-4BAE-9CD1-755EA5BD19C8}" dt="2026-08-28T17:49:45.805" v="2089"/>
          <ac:inkMkLst>
            <pc:docMk/>
            <pc:sldMk cId="928610921" sldId="396"/>
            <ac:inkMk id="76" creationId="{8CCFE2A4-8F18-68A8-88F1-9F773AC7AABF}"/>
          </ac:inkMkLst>
        </pc:inkChg>
        <pc:inkChg chg="add del mod">
          <ac:chgData name="Angela Stephanides" userId="5b81ab53-9508-45ea-96e7-b986684319a9" providerId="ADAL" clId="{97E72EA5-4714-4BAE-9CD1-755EA5BD19C8}" dt="2026-08-28T15:44:03.630" v="1835"/>
          <ac:inkMkLst>
            <pc:docMk/>
            <pc:sldMk cId="928610921" sldId="396"/>
            <ac:inkMk id="77" creationId="{65853F85-1C7D-3EC7-A37A-72F93A21141C}"/>
          </ac:inkMkLst>
        </pc:inkChg>
        <pc:inkChg chg="add mod">
          <ac:chgData name="Angela Stephanides" userId="5b81ab53-9508-45ea-96e7-b986684319a9" providerId="ADAL" clId="{97E72EA5-4714-4BAE-9CD1-755EA5BD19C8}" dt="2026-08-28T17:49:45.805" v="2089"/>
          <ac:inkMkLst>
            <pc:docMk/>
            <pc:sldMk cId="928610921" sldId="396"/>
            <ac:inkMk id="77" creationId="{6AF48FE2-DB3F-7190-5D69-3D7746B0ACE5}"/>
          </ac:inkMkLst>
        </pc:inkChg>
        <pc:inkChg chg="add">
          <ac:chgData name="Angela Stephanides" userId="5b81ab53-9508-45ea-96e7-b986684319a9" providerId="ADAL" clId="{97E72EA5-4714-4BAE-9CD1-755EA5BD19C8}" dt="2026-08-28T17:49:38.818" v="2076" actId="9405"/>
          <ac:inkMkLst>
            <pc:docMk/>
            <pc:sldMk cId="928610921" sldId="396"/>
            <ac:inkMk id="78" creationId="{100856B7-2348-F499-1C4B-BD084B31DC41}"/>
          </ac:inkMkLst>
        </pc:inkChg>
        <pc:inkChg chg="add">
          <ac:chgData name="Angela Stephanides" userId="5b81ab53-9508-45ea-96e7-b986684319a9" providerId="ADAL" clId="{97E72EA5-4714-4BAE-9CD1-755EA5BD19C8}" dt="2026-08-28T17:49:39.191" v="2077" actId="9405"/>
          <ac:inkMkLst>
            <pc:docMk/>
            <pc:sldMk cId="928610921" sldId="396"/>
            <ac:inkMk id="79" creationId="{FC485059-F49A-BA90-C95F-F78AA66C3948}"/>
          </ac:inkMkLst>
        </pc:inkChg>
        <pc:inkChg chg="add mod">
          <ac:chgData name="Angela Stephanides" userId="5b81ab53-9508-45ea-96e7-b986684319a9" providerId="ADAL" clId="{97E72EA5-4714-4BAE-9CD1-755EA5BD19C8}" dt="2026-08-28T17:49:45.805" v="2089"/>
          <ac:inkMkLst>
            <pc:docMk/>
            <pc:sldMk cId="928610921" sldId="396"/>
            <ac:inkMk id="80" creationId="{75D457D3-536B-084F-C986-8E8C0B185ACF}"/>
          </ac:inkMkLst>
        </pc:inkChg>
        <pc:inkChg chg="add mod">
          <ac:chgData name="Angela Stephanides" userId="5b81ab53-9508-45ea-96e7-b986684319a9" providerId="ADAL" clId="{97E72EA5-4714-4BAE-9CD1-755EA5BD19C8}" dt="2026-08-28T17:49:45.805" v="2089"/>
          <ac:inkMkLst>
            <pc:docMk/>
            <pc:sldMk cId="928610921" sldId="396"/>
            <ac:inkMk id="81" creationId="{38731710-8495-E9D1-F960-0C1625C3BBB3}"/>
          </ac:inkMkLst>
        </pc:inkChg>
        <pc:inkChg chg="add del mod">
          <ac:chgData name="Angela Stephanides" userId="5b81ab53-9508-45ea-96e7-b986684319a9" providerId="ADAL" clId="{97E72EA5-4714-4BAE-9CD1-755EA5BD19C8}" dt="2026-08-28T15:44:03.635" v="1868"/>
          <ac:inkMkLst>
            <pc:docMk/>
            <pc:sldMk cId="928610921" sldId="396"/>
            <ac:inkMk id="81" creationId="{AEBE709A-E59C-C077-6582-568C91F77749}"/>
          </ac:inkMkLst>
        </pc:inkChg>
        <pc:inkChg chg="add del mod">
          <ac:chgData name="Angela Stephanides" userId="5b81ab53-9508-45ea-96e7-b986684319a9" providerId="ADAL" clId="{97E72EA5-4714-4BAE-9CD1-755EA5BD19C8}" dt="2026-08-28T15:44:03.635" v="1872"/>
          <ac:inkMkLst>
            <pc:docMk/>
            <pc:sldMk cId="928610921" sldId="396"/>
            <ac:inkMk id="82" creationId="{131E1DD1-8DAB-15BA-7BCE-38D282AC2799}"/>
          </ac:inkMkLst>
        </pc:inkChg>
        <pc:inkChg chg="add">
          <ac:chgData name="Angela Stephanides" userId="5b81ab53-9508-45ea-96e7-b986684319a9" providerId="ADAL" clId="{97E72EA5-4714-4BAE-9CD1-755EA5BD19C8}" dt="2026-08-28T17:49:40.345" v="2080" actId="9405"/>
          <ac:inkMkLst>
            <pc:docMk/>
            <pc:sldMk cId="928610921" sldId="396"/>
            <ac:inkMk id="82" creationId="{430E55A1-0DE6-4A2A-1435-0AFDD123C302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899"/>
          <ac:inkMkLst>
            <pc:docMk/>
            <pc:sldMk cId="928610921" sldId="396"/>
            <ac:inkMk id="83" creationId="{BE8954A6-3C1B-FD26-78B6-BB662D37916E}"/>
          </ac:inkMkLst>
        </pc:inkChg>
        <pc:inkChg chg="add">
          <ac:chgData name="Angela Stephanides" userId="5b81ab53-9508-45ea-96e7-b986684319a9" providerId="ADAL" clId="{97E72EA5-4714-4BAE-9CD1-755EA5BD19C8}" dt="2026-08-28T17:49:40.815" v="2081" actId="9405"/>
          <ac:inkMkLst>
            <pc:docMk/>
            <pc:sldMk cId="928610921" sldId="396"/>
            <ac:inkMk id="83" creationId="{C20A6A59-BD81-4392-3AA1-92555C3398A7}"/>
          </ac:inkMkLst>
        </pc:inkChg>
        <pc:inkChg chg="add del mod">
          <ac:chgData name="Angela Stephanides" userId="5b81ab53-9508-45ea-96e7-b986684319a9" providerId="ADAL" clId="{97E72EA5-4714-4BAE-9CD1-755EA5BD19C8}" dt="2026-08-28T15:44:03.629" v="1826"/>
          <ac:inkMkLst>
            <pc:docMk/>
            <pc:sldMk cId="928610921" sldId="396"/>
            <ac:inkMk id="84" creationId="{F8071F8E-7793-C157-0C34-E12B7DB5C883}"/>
          </ac:inkMkLst>
        </pc:inkChg>
        <pc:inkChg chg="add mod">
          <ac:chgData name="Angela Stephanides" userId="5b81ab53-9508-45ea-96e7-b986684319a9" providerId="ADAL" clId="{97E72EA5-4714-4BAE-9CD1-755EA5BD19C8}" dt="2026-08-28T12:09:09.748" v="1732"/>
          <ac:inkMkLst>
            <pc:docMk/>
            <pc:sldMk cId="928610921" sldId="396"/>
            <ac:inkMk id="85" creationId="{C4256170-AB13-9D5E-33A7-FFC1F7253A60}"/>
          </ac:inkMkLst>
        </pc:inkChg>
        <pc:inkChg chg="add mod">
          <ac:chgData name="Angela Stephanides" userId="5b81ab53-9508-45ea-96e7-b986684319a9" providerId="ADAL" clId="{97E72EA5-4714-4BAE-9CD1-755EA5BD19C8}" dt="2026-08-28T17:49:45.805" v="2089"/>
          <ac:inkMkLst>
            <pc:docMk/>
            <pc:sldMk cId="928610921" sldId="396"/>
            <ac:inkMk id="86" creationId="{1317D61B-904D-FCA3-B26B-2700FF2C7C20}"/>
          </ac:inkMkLst>
        </pc:inkChg>
        <pc:inkChg chg="add mod">
          <ac:chgData name="Angela Stephanides" userId="5b81ab53-9508-45ea-96e7-b986684319a9" providerId="ADAL" clId="{97E72EA5-4714-4BAE-9CD1-755EA5BD19C8}" dt="2026-08-28T12:09:09.748" v="1732"/>
          <ac:inkMkLst>
            <pc:docMk/>
            <pc:sldMk cId="928610921" sldId="396"/>
            <ac:inkMk id="86" creationId="{9BD19DD9-140C-9D0D-0C73-BAF422792093}"/>
          </ac:inkMkLst>
        </pc:inkChg>
        <pc:inkChg chg="add mod">
          <ac:chgData name="Angela Stephanides" userId="5b81ab53-9508-45ea-96e7-b986684319a9" providerId="ADAL" clId="{97E72EA5-4714-4BAE-9CD1-755EA5BD19C8}" dt="2026-08-28T17:49:45.805" v="2089"/>
          <ac:inkMkLst>
            <pc:docMk/>
            <pc:sldMk cId="928610921" sldId="396"/>
            <ac:inkMk id="87" creationId="{14F01001-912C-D536-EAEC-082FC11C8A7D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0"/>
          <ac:inkMkLst>
            <pc:docMk/>
            <pc:sldMk cId="928610921" sldId="396"/>
            <ac:inkMk id="87" creationId="{227EF688-ACFA-35A3-6BF4-E1F9C860B9F2}"/>
          </ac:inkMkLst>
        </pc:inkChg>
        <pc:inkChg chg="add mod">
          <ac:chgData name="Angela Stephanides" userId="5b81ab53-9508-45ea-96e7-b986684319a9" providerId="ADAL" clId="{97E72EA5-4714-4BAE-9CD1-755EA5BD19C8}" dt="2026-08-28T17:49:45.805" v="2089"/>
          <ac:inkMkLst>
            <pc:docMk/>
            <pc:sldMk cId="928610921" sldId="396"/>
            <ac:inkMk id="88" creationId="{371184C2-986A-F15F-3BEE-2D31BF2D279A}"/>
          </ac:inkMkLst>
        </pc:inkChg>
        <pc:inkChg chg="add">
          <ac:chgData name="Angela Stephanides" userId="5b81ab53-9508-45ea-96e7-b986684319a9" providerId="ADAL" clId="{97E72EA5-4714-4BAE-9CD1-755EA5BD19C8}" dt="2026-08-28T17:49:44.194" v="2086" actId="9405"/>
          <ac:inkMkLst>
            <pc:docMk/>
            <pc:sldMk cId="928610921" sldId="396"/>
            <ac:inkMk id="89" creationId="{6A280984-70B2-A6E5-90D5-F78B53AECE88}"/>
          </ac:inkMkLst>
        </pc:inkChg>
        <pc:inkChg chg="add mod">
          <ac:chgData name="Angela Stephanides" userId="5b81ab53-9508-45ea-96e7-b986684319a9" providerId="ADAL" clId="{97E72EA5-4714-4BAE-9CD1-755EA5BD19C8}" dt="2026-08-28T12:09:27.927" v="1754"/>
          <ac:inkMkLst>
            <pc:docMk/>
            <pc:sldMk cId="928610921" sldId="396"/>
            <ac:inkMk id="89" creationId="{AD7F8B89-FB32-2736-9CB7-A818341A2962}"/>
          </ac:inkMkLst>
        </pc:inkChg>
        <pc:inkChg chg="add">
          <ac:chgData name="Angela Stephanides" userId="5b81ab53-9508-45ea-96e7-b986684319a9" providerId="ADAL" clId="{97E72EA5-4714-4BAE-9CD1-755EA5BD19C8}" dt="2026-08-28T17:49:44.663" v="2087" actId="9405"/>
          <ac:inkMkLst>
            <pc:docMk/>
            <pc:sldMk cId="928610921" sldId="396"/>
            <ac:inkMk id="90" creationId="{356865CB-4684-566E-5B43-160630E59FE7}"/>
          </ac:inkMkLst>
        </pc:inkChg>
        <pc:inkChg chg="add del mod">
          <ac:chgData name="Angela Stephanides" userId="5b81ab53-9508-45ea-96e7-b986684319a9" providerId="ADAL" clId="{97E72EA5-4714-4BAE-9CD1-755EA5BD19C8}" dt="2026-08-28T15:43:50.353" v="1812"/>
          <ac:inkMkLst>
            <pc:docMk/>
            <pc:sldMk cId="928610921" sldId="396"/>
            <ac:inkMk id="90" creationId="{CDB3185F-DBF2-1DE6-E63C-CF66FF9747B8}"/>
          </ac:inkMkLst>
        </pc:inkChg>
        <pc:inkChg chg="add del mod">
          <ac:chgData name="Angela Stephanides" userId="5b81ab53-9508-45ea-96e7-b986684319a9" providerId="ADAL" clId="{97E72EA5-4714-4BAE-9CD1-755EA5BD19C8}" dt="2026-08-28T15:44:03.630" v="1830"/>
          <ac:inkMkLst>
            <pc:docMk/>
            <pc:sldMk cId="928610921" sldId="396"/>
            <ac:inkMk id="91" creationId="{315F0B0A-04AC-6FF1-4206-647CA7D6E0F9}"/>
          </ac:inkMkLst>
        </pc:inkChg>
        <pc:inkChg chg="add mod">
          <ac:chgData name="Angela Stephanides" userId="5b81ab53-9508-45ea-96e7-b986684319a9" providerId="ADAL" clId="{97E72EA5-4714-4BAE-9CD1-755EA5BD19C8}" dt="2026-08-28T17:49:45.805" v="2089"/>
          <ac:inkMkLst>
            <pc:docMk/>
            <pc:sldMk cId="928610921" sldId="396"/>
            <ac:inkMk id="91" creationId="{F4AF0EE2-0799-A108-8FA8-844786E330BA}"/>
          </ac:inkMkLst>
        </pc:inkChg>
        <pc:inkChg chg="add mod">
          <ac:chgData name="Angela Stephanides" userId="5b81ab53-9508-45ea-96e7-b986684319a9" providerId="ADAL" clId="{97E72EA5-4714-4BAE-9CD1-755EA5BD19C8}" dt="2026-08-28T12:09:22.711" v="1745"/>
          <ac:inkMkLst>
            <pc:docMk/>
            <pc:sldMk cId="928610921" sldId="396"/>
            <ac:inkMk id="92" creationId="{CE967124-17CC-1ABF-C885-341D16DE7D18}"/>
          </ac:inkMkLst>
        </pc:inkChg>
        <pc:inkChg chg="add del mod">
          <ac:chgData name="Angela Stephanides" userId="5b81ab53-9508-45ea-96e7-b986684319a9" providerId="ADAL" clId="{97E72EA5-4714-4BAE-9CD1-755EA5BD19C8}" dt="2026-08-28T15:43:51.236" v="1820"/>
          <ac:inkMkLst>
            <pc:docMk/>
            <pc:sldMk cId="928610921" sldId="396"/>
            <ac:inkMk id="93" creationId="{A55FDE94-9067-8D6D-94A9-491D38814984}"/>
          </ac:inkMkLst>
        </pc:inkChg>
        <pc:inkChg chg="add mod">
          <ac:chgData name="Angela Stephanides" userId="5b81ab53-9508-45ea-96e7-b986684319a9" providerId="ADAL" clId="{97E72EA5-4714-4BAE-9CD1-755EA5BD19C8}" dt="2026-08-28T17:49:49.314" v="2097"/>
          <ac:inkMkLst>
            <pc:docMk/>
            <pc:sldMk cId="928610921" sldId="396"/>
            <ac:inkMk id="93" creationId="{C6D2E8BA-99B9-ED5B-0752-2C3093CEAA3A}"/>
          </ac:inkMkLst>
        </pc:inkChg>
        <pc:inkChg chg="add mod">
          <ac:chgData name="Angela Stephanides" userId="5b81ab53-9508-45ea-96e7-b986684319a9" providerId="ADAL" clId="{97E72EA5-4714-4BAE-9CD1-755EA5BD19C8}" dt="2026-08-28T17:49:49.314" v="2097"/>
          <ac:inkMkLst>
            <pc:docMk/>
            <pc:sldMk cId="928610921" sldId="396"/>
            <ac:inkMk id="94" creationId="{8AE4527F-EBA7-3DD0-5A86-2B6FED3761B1}"/>
          </ac:inkMkLst>
        </pc:inkChg>
        <pc:inkChg chg="add mod">
          <ac:chgData name="Angela Stephanides" userId="5b81ab53-9508-45ea-96e7-b986684319a9" providerId="ADAL" clId="{97E72EA5-4714-4BAE-9CD1-755EA5BD19C8}" dt="2026-08-28T17:49:49.314" v="2097"/>
          <ac:inkMkLst>
            <pc:docMk/>
            <pc:sldMk cId="928610921" sldId="396"/>
            <ac:inkMk id="95" creationId="{99D9F037-DFFC-59A2-68E2-D1BEE7765449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93"/>
          <ac:inkMkLst>
            <pc:docMk/>
            <pc:sldMk cId="928610921" sldId="396"/>
            <ac:inkMk id="95" creationId="{9A351941-FD4F-8826-7D3C-918FDD299351}"/>
          </ac:inkMkLst>
        </pc:inkChg>
        <pc:inkChg chg="add mod">
          <ac:chgData name="Angela Stephanides" userId="5b81ab53-9508-45ea-96e7-b986684319a9" providerId="ADAL" clId="{97E72EA5-4714-4BAE-9CD1-755EA5BD19C8}" dt="2026-08-28T17:49:49.314" v="2097"/>
          <ac:inkMkLst>
            <pc:docMk/>
            <pc:sldMk cId="928610921" sldId="396"/>
            <ac:inkMk id="96" creationId="{0D933C85-E98A-3147-F739-9BE9920049D5}"/>
          </ac:inkMkLst>
        </pc:inkChg>
        <pc:inkChg chg="add del mod">
          <ac:chgData name="Angela Stephanides" userId="5b81ab53-9508-45ea-96e7-b986684319a9" providerId="ADAL" clId="{97E72EA5-4714-4BAE-9CD1-755EA5BD19C8}" dt="2026-08-28T15:44:07.228" v="1919"/>
          <ac:inkMkLst>
            <pc:docMk/>
            <pc:sldMk cId="928610921" sldId="396"/>
            <ac:inkMk id="96" creationId="{2A9A8267-AEBF-74A5-53FA-7AE622421FC8}"/>
          </ac:inkMkLst>
        </pc:inkChg>
        <pc:inkChg chg="add del mod">
          <ac:chgData name="Angela Stephanides" userId="5b81ab53-9508-45ea-96e7-b986684319a9" providerId="ADAL" clId="{97E72EA5-4714-4BAE-9CD1-755EA5BD19C8}" dt="2026-08-28T15:44:07.228" v="1916"/>
          <ac:inkMkLst>
            <pc:docMk/>
            <pc:sldMk cId="928610921" sldId="396"/>
            <ac:inkMk id="97" creationId="{543DB346-D896-D749-130B-2B5BCBBA9034}"/>
          </ac:inkMkLst>
        </pc:inkChg>
        <pc:inkChg chg="add mod">
          <ac:chgData name="Angela Stephanides" userId="5b81ab53-9508-45ea-96e7-b986684319a9" providerId="ADAL" clId="{97E72EA5-4714-4BAE-9CD1-755EA5BD19C8}" dt="2026-08-28T17:49:49.314" v="2097"/>
          <ac:inkMkLst>
            <pc:docMk/>
            <pc:sldMk cId="928610921" sldId="396"/>
            <ac:inkMk id="97" creationId="{D8B199F3-AFE1-9024-08C8-A196F8C30243}"/>
          </ac:inkMkLst>
        </pc:inkChg>
        <pc:inkChg chg="add mod">
          <ac:chgData name="Angela Stephanides" userId="5b81ab53-9508-45ea-96e7-b986684319a9" providerId="ADAL" clId="{97E72EA5-4714-4BAE-9CD1-755EA5BD19C8}" dt="2026-08-28T17:49:49.314" v="2097"/>
          <ac:inkMkLst>
            <pc:docMk/>
            <pc:sldMk cId="928610921" sldId="396"/>
            <ac:inkMk id="98" creationId="{09C5A734-E47E-C174-93CA-4E8ADA7AC9FF}"/>
          </ac:inkMkLst>
        </pc:inkChg>
        <pc:inkChg chg="add del mod">
          <ac:chgData name="Angela Stephanides" userId="5b81ab53-9508-45ea-96e7-b986684319a9" providerId="ADAL" clId="{97E72EA5-4714-4BAE-9CD1-755EA5BD19C8}" dt="2026-08-28T15:43:50.353" v="1810"/>
          <ac:inkMkLst>
            <pc:docMk/>
            <pc:sldMk cId="928610921" sldId="396"/>
            <ac:inkMk id="99" creationId="{ECA666B5-468D-4FCC-E3AC-1377120BB196}"/>
          </ac:inkMkLst>
        </pc:inkChg>
        <pc:inkChg chg="add mod">
          <ac:chgData name="Angela Stephanides" userId="5b81ab53-9508-45ea-96e7-b986684319a9" providerId="ADAL" clId="{97E72EA5-4714-4BAE-9CD1-755EA5BD19C8}" dt="2026-08-28T17:49:49.314" v="2097"/>
          <ac:inkMkLst>
            <pc:docMk/>
            <pc:sldMk cId="928610921" sldId="396"/>
            <ac:inkMk id="99" creationId="{F8F069F1-0EFB-E083-8608-BF1F5923307B}"/>
          </ac:inkMkLst>
        </pc:inkChg>
        <pc:inkChg chg="add del mod">
          <ac:chgData name="Angela Stephanides" userId="5b81ab53-9508-45ea-96e7-b986684319a9" providerId="ADAL" clId="{97E72EA5-4714-4BAE-9CD1-755EA5BD19C8}" dt="2026-08-28T15:44:03.634" v="1863"/>
          <ac:inkMkLst>
            <pc:docMk/>
            <pc:sldMk cId="928610921" sldId="396"/>
            <ac:inkMk id="100" creationId="{97F12B4C-23B2-DC83-A103-1A5F8ED95593}"/>
          </ac:inkMkLst>
        </pc:inkChg>
        <pc:inkChg chg="add del">
          <ac:chgData name="Angela Stephanides" userId="5b81ab53-9508-45ea-96e7-b986684319a9" providerId="ADAL" clId="{97E72EA5-4714-4BAE-9CD1-755EA5BD19C8}" dt="2026-08-28T15:43:50.352" v="1807"/>
          <ac:inkMkLst>
            <pc:docMk/>
            <pc:sldMk cId="928610921" sldId="396"/>
            <ac:inkMk id="103" creationId="{DFA4FB8D-08EA-FA7B-594C-25C6B98829D7}"/>
          </ac:inkMkLst>
        </pc:inkChg>
        <pc:inkChg chg="add del mod">
          <ac:chgData name="Angela Stephanides" userId="5b81ab53-9508-45ea-96e7-b986684319a9" providerId="ADAL" clId="{97E72EA5-4714-4BAE-9CD1-755EA5BD19C8}" dt="2026-08-28T15:44:03.631" v="1838"/>
          <ac:inkMkLst>
            <pc:docMk/>
            <pc:sldMk cId="928610921" sldId="396"/>
            <ac:inkMk id="104" creationId="{AD554AEB-8BD6-7F43-BB04-566DD1AD1197}"/>
          </ac:inkMkLst>
        </pc:inkChg>
        <pc:inkChg chg="add del mod">
          <ac:chgData name="Angela Stephanides" userId="5b81ab53-9508-45ea-96e7-b986684319a9" providerId="ADAL" clId="{97E72EA5-4714-4BAE-9CD1-755EA5BD19C8}" dt="2026-08-28T15:44:03.631" v="1837"/>
          <ac:inkMkLst>
            <pc:docMk/>
            <pc:sldMk cId="928610921" sldId="396"/>
            <ac:inkMk id="105" creationId="{9EEBAEC8-28C2-947D-6FC5-F207D4AABA4B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94"/>
          <ac:inkMkLst>
            <pc:docMk/>
            <pc:sldMk cId="928610921" sldId="396"/>
            <ac:inkMk id="106" creationId="{804A861D-52D5-3CED-7F44-381A2010EF74}"/>
          </ac:inkMkLst>
        </pc:inkChg>
        <pc:inkChg chg="add del mod">
          <ac:chgData name="Angela Stephanides" userId="5b81ab53-9508-45ea-96e7-b986684319a9" providerId="ADAL" clId="{97E72EA5-4714-4BAE-9CD1-755EA5BD19C8}" dt="2026-08-28T15:43:51.625" v="1821"/>
          <ac:inkMkLst>
            <pc:docMk/>
            <pc:sldMk cId="928610921" sldId="396"/>
            <ac:inkMk id="107" creationId="{BB1E9D9D-4618-CA32-FA70-032B56FE9EDF}"/>
          </ac:inkMkLst>
        </pc:inkChg>
        <pc:inkChg chg="add del mod">
          <ac:chgData name="Angela Stephanides" userId="5b81ab53-9508-45ea-96e7-b986684319a9" providerId="ADAL" clId="{97E72EA5-4714-4BAE-9CD1-755EA5BD19C8}" dt="2026-08-28T15:44:08.332" v="1923"/>
          <ac:inkMkLst>
            <pc:docMk/>
            <pc:sldMk cId="928610921" sldId="396"/>
            <ac:inkMk id="108" creationId="{A42BD1CC-A61A-7F22-C15B-7CA61BE45062}"/>
          </ac:inkMkLst>
        </pc:inkChg>
        <pc:inkChg chg="add del mod">
          <ac:chgData name="Angela Stephanides" userId="5b81ab53-9508-45ea-96e7-b986684319a9" providerId="ADAL" clId="{97E72EA5-4714-4BAE-9CD1-755EA5BD19C8}" dt="2026-08-28T15:44:08.332" v="1925"/>
          <ac:inkMkLst>
            <pc:docMk/>
            <pc:sldMk cId="928610921" sldId="396"/>
            <ac:inkMk id="109" creationId="{D8346487-6279-4C23-A1CE-645062EB1DC8}"/>
          </ac:inkMkLst>
        </pc:inkChg>
        <pc:inkChg chg="add del mod">
          <ac:chgData name="Angela Stephanides" userId="5b81ab53-9508-45ea-96e7-b986684319a9" providerId="ADAL" clId="{97E72EA5-4714-4BAE-9CD1-755EA5BD19C8}" dt="2026-08-28T15:44:11.101" v="1928"/>
          <ac:inkMkLst>
            <pc:docMk/>
            <pc:sldMk cId="928610921" sldId="396"/>
            <ac:inkMk id="110" creationId="{E616A13D-C8EB-8446-1378-E4DB49917CD9}"/>
          </ac:inkMkLst>
        </pc:inkChg>
        <pc:inkChg chg="add del mod">
          <ac:chgData name="Angela Stephanides" userId="5b81ab53-9508-45ea-96e7-b986684319a9" providerId="ADAL" clId="{97E72EA5-4714-4BAE-9CD1-755EA5BD19C8}" dt="2026-08-28T15:44:08.332" v="1924"/>
          <ac:inkMkLst>
            <pc:docMk/>
            <pc:sldMk cId="928610921" sldId="396"/>
            <ac:inkMk id="114" creationId="{F7A85652-CC4C-171C-0615-091BF9226BC6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88"/>
          <ac:inkMkLst>
            <pc:docMk/>
            <pc:sldMk cId="928610921" sldId="396"/>
            <ac:inkMk id="115" creationId="{FC18198F-73AE-6344-8508-90661B8C889D}"/>
          </ac:inkMkLst>
        </pc:inkChg>
        <pc:inkChg chg="add del mod">
          <ac:chgData name="Angela Stephanides" userId="5b81ab53-9508-45ea-96e7-b986684319a9" providerId="ADAL" clId="{97E72EA5-4714-4BAE-9CD1-755EA5BD19C8}" dt="2026-08-28T15:43:50.352" v="1808"/>
          <ac:inkMkLst>
            <pc:docMk/>
            <pc:sldMk cId="928610921" sldId="396"/>
            <ac:inkMk id="116" creationId="{AF287855-DB8D-4426-F35F-6AE46C0B9B92}"/>
          </ac:inkMkLst>
        </pc:inkChg>
        <pc:inkChg chg="add del">
          <ac:chgData name="Angela Stephanides" userId="5b81ab53-9508-45ea-96e7-b986684319a9" providerId="ADAL" clId="{97E72EA5-4714-4BAE-9CD1-755EA5BD19C8}" dt="2026-08-28T15:44:03.904" v="1911"/>
          <ac:inkMkLst>
            <pc:docMk/>
            <pc:sldMk cId="928610921" sldId="396"/>
            <ac:inkMk id="118" creationId="{22CC5708-4F49-C820-95D6-4353B0BFB417}"/>
          </ac:inkMkLst>
        </pc:inkChg>
        <pc:inkChg chg="add mod">
          <ac:chgData name="Angela Stephanides" userId="5b81ab53-9508-45ea-96e7-b986684319a9" providerId="ADAL" clId="{97E72EA5-4714-4BAE-9CD1-755EA5BD19C8}" dt="2026-08-28T12:10:22.973" v="1769"/>
          <ac:inkMkLst>
            <pc:docMk/>
            <pc:sldMk cId="928610921" sldId="396"/>
            <ac:inkMk id="119" creationId="{D0AD9898-4FA0-14A1-909B-970E37024C79}"/>
          </ac:inkMkLst>
        </pc:inkChg>
        <pc:inkChg chg="add del mod">
          <ac:chgData name="Angela Stephanides" userId="5b81ab53-9508-45ea-96e7-b986684319a9" providerId="ADAL" clId="{97E72EA5-4714-4BAE-9CD1-755EA5BD19C8}" dt="2026-08-28T15:44:03.903" v="1910"/>
          <ac:inkMkLst>
            <pc:docMk/>
            <pc:sldMk cId="928610921" sldId="396"/>
            <ac:inkMk id="120" creationId="{B19928F0-2CFE-2C54-B352-C8BF169BBC9F}"/>
          </ac:inkMkLst>
        </pc:inkChg>
        <pc:inkChg chg="add mod">
          <ac:chgData name="Angela Stephanides" userId="5b81ab53-9508-45ea-96e7-b986684319a9" providerId="ADAL" clId="{97E72EA5-4714-4BAE-9CD1-755EA5BD19C8}" dt="2026-08-28T12:10:22.973" v="1769"/>
          <ac:inkMkLst>
            <pc:docMk/>
            <pc:sldMk cId="928610921" sldId="396"/>
            <ac:inkMk id="121" creationId="{15CCABFF-1FD2-9CA9-AD93-8E9D7D5FEEBC}"/>
          </ac:inkMkLst>
        </pc:inkChg>
        <pc:inkChg chg="add del mod">
          <ac:chgData name="Angela Stephanides" userId="5b81ab53-9508-45ea-96e7-b986684319a9" providerId="ADAL" clId="{97E72EA5-4714-4BAE-9CD1-755EA5BD19C8}" dt="2026-08-28T15:43:50.820" v="1813"/>
          <ac:inkMkLst>
            <pc:docMk/>
            <pc:sldMk cId="928610921" sldId="396"/>
            <ac:inkMk id="122" creationId="{7900BB5D-1D86-B442-80BF-70E663A6B692}"/>
          </ac:inkMkLst>
        </pc:inkChg>
        <pc:inkChg chg="add del mod">
          <ac:chgData name="Angela Stephanides" userId="5b81ab53-9508-45ea-96e7-b986684319a9" providerId="ADAL" clId="{97E72EA5-4714-4BAE-9CD1-755EA5BD19C8}" dt="2026-08-28T15:43:50.821" v="1815"/>
          <ac:inkMkLst>
            <pc:docMk/>
            <pc:sldMk cId="928610921" sldId="396"/>
            <ac:inkMk id="123" creationId="{694473D4-4047-F656-7CC1-F3B91A79C973}"/>
          </ac:inkMkLst>
        </pc:inkChg>
        <pc:inkChg chg="add del mod">
          <ac:chgData name="Angela Stephanides" userId="5b81ab53-9508-45ea-96e7-b986684319a9" providerId="ADAL" clId="{97E72EA5-4714-4BAE-9CD1-755EA5BD19C8}" dt="2026-08-28T15:44:04.848" v="1913"/>
          <ac:inkMkLst>
            <pc:docMk/>
            <pc:sldMk cId="928610921" sldId="396"/>
            <ac:inkMk id="124" creationId="{9EB6B95B-586E-A6E8-7885-FA3A4FEAE5BA}"/>
          </ac:inkMkLst>
        </pc:inkChg>
        <pc:inkChg chg="add del mod">
          <ac:chgData name="Angela Stephanides" userId="5b81ab53-9508-45ea-96e7-b986684319a9" providerId="ADAL" clId="{97E72EA5-4714-4BAE-9CD1-755EA5BD19C8}" dt="2026-08-28T15:44:03.633" v="1856"/>
          <ac:inkMkLst>
            <pc:docMk/>
            <pc:sldMk cId="928610921" sldId="396"/>
            <ac:inkMk id="125" creationId="{12AB35AB-CA1D-41FE-0206-9BB23ABB507D}"/>
          </ac:inkMkLst>
        </pc:inkChg>
        <pc:inkChg chg="add del mod">
          <ac:chgData name="Angela Stephanides" userId="5b81ab53-9508-45ea-96e7-b986684319a9" providerId="ADAL" clId="{97E72EA5-4714-4BAE-9CD1-755EA5BD19C8}" dt="2026-08-28T15:43:51.236" v="1819"/>
          <ac:inkMkLst>
            <pc:docMk/>
            <pc:sldMk cId="928610921" sldId="396"/>
            <ac:inkMk id="126" creationId="{F08C7A99-B617-BA02-F130-0ED858450B29}"/>
          </ac:inkMkLst>
        </pc:inkChg>
        <pc:inkChg chg="add del mod">
          <ac:chgData name="Angela Stephanides" userId="5b81ab53-9508-45ea-96e7-b986684319a9" providerId="ADAL" clId="{97E72EA5-4714-4BAE-9CD1-755EA5BD19C8}" dt="2026-08-28T15:44:03.630" v="1828"/>
          <ac:inkMkLst>
            <pc:docMk/>
            <pc:sldMk cId="928610921" sldId="396"/>
            <ac:inkMk id="127" creationId="{5CE12BE3-0D13-C221-3D4C-45520B5D00C2}"/>
          </ac:inkMkLst>
        </pc:inkChg>
        <pc:inkChg chg="add del mod">
          <ac:chgData name="Angela Stephanides" userId="5b81ab53-9508-45ea-96e7-b986684319a9" providerId="ADAL" clId="{97E72EA5-4714-4BAE-9CD1-755EA5BD19C8}" dt="2026-08-28T15:43:50.352" v="1809"/>
          <ac:inkMkLst>
            <pc:docMk/>
            <pc:sldMk cId="928610921" sldId="396"/>
            <ac:inkMk id="129" creationId="{547DF420-4A4C-6409-D3CF-15BA54A0E13B}"/>
          </ac:inkMkLst>
        </pc:inkChg>
        <pc:inkChg chg="add del mod">
          <ac:chgData name="Angela Stephanides" userId="5b81ab53-9508-45ea-96e7-b986684319a9" providerId="ADAL" clId="{97E72EA5-4714-4BAE-9CD1-755EA5BD19C8}" dt="2026-08-28T15:44:09.338" v="1926"/>
          <ac:inkMkLst>
            <pc:docMk/>
            <pc:sldMk cId="928610921" sldId="396"/>
            <ac:inkMk id="130" creationId="{3E305CD0-153E-0E03-C78E-807E178BC31A}"/>
          </ac:inkMkLst>
        </pc:inkChg>
        <pc:inkChg chg="add del mod">
          <ac:chgData name="Angela Stephanides" userId="5b81ab53-9508-45ea-96e7-b986684319a9" providerId="ADAL" clId="{97E72EA5-4714-4BAE-9CD1-755EA5BD19C8}" dt="2026-08-28T15:43:50.821" v="1816"/>
          <ac:inkMkLst>
            <pc:docMk/>
            <pc:sldMk cId="928610921" sldId="396"/>
            <ac:inkMk id="131" creationId="{4E68AB22-9DBF-0F50-6DD9-88E230E3C6A5}"/>
          </ac:inkMkLst>
        </pc:inkChg>
        <pc:inkChg chg="add del mod">
          <ac:chgData name="Angela Stephanides" userId="5b81ab53-9508-45ea-96e7-b986684319a9" providerId="ADAL" clId="{97E72EA5-4714-4BAE-9CD1-755EA5BD19C8}" dt="2026-08-28T15:44:04.848" v="1912"/>
          <ac:inkMkLst>
            <pc:docMk/>
            <pc:sldMk cId="928610921" sldId="396"/>
            <ac:inkMk id="132" creationId="{2F3D6FC8-8124-4071-8B1D-106729C049AF}"/>
          </ac:inkMkLst>
        </pc:inkChg>
        <pc:inkChg chg="add del mod">
          <ac:chgData name="Angela Stephanides" userId="5b81ab53-9508-45ea-96e7-b986684319a9" providerId="ADAL" clId="{97E72EA5-4714-4BAE-9CD1-755EA5BD19C8}" dt="2026-08-28T15:44:03.636" v="1886"/>
          <ac:inkMkLst>
            <pc:docMk/>
            <pc:sldMk cId="928610921" sldId="396"/>
            <ac:inkMk id="133" creationId="{B904A9ED-6D25-654D-9BBE-7BCFED9D11EE}"/>
          </ac:inkMkLst>
        </pc:inkChg>
        <pc:inkChg chg="add del mod">
          <ac:chgData name="Angela Stephanides" userId="5b81ab53-9508-45ea-96e7-b986684319a9" providerId="ADAL" clId="{97E72EA5-4714-4BAE-9CD1-755EA5BD19C8}" dt="2026-08-28T15:43:51.236" v="1818"/>
          <ac:inkMkLst>
            <pc:docMk/>
            <pc:sldMk cId="928610921" sldId="396"/>
            <ac:inkMk id="134" creationId="{94146182-4614-6AB5-DBD5-5C1AA9387FD8}"/>
          </ac:inkMkLst>
        </pc:inkChg>
        <pc:inkChg chg="add del mod">
          <ac:chgData name="Angela Stephanides" userId="5b81ab53-9508-45ea-96e7-b986684319a9" providerId="ADAL" clId="{97E72EA5-4714-4BAE-9CD1-755EA5BD19C8}" dt="2026-08-28T15:44:09.338" v="1927"/>
          <ac:inkMkLst>
            <pc:docMk/>
            <pc:sldMk cId="928610921" sldId="396"/>
            <ac:inkMk id="135" creationId="{7CC60787-EF28-8F1E-7534-56F3B46B3EF1}"/>
          </ac:inkMkLst>
        </pc:inkChg>
        <pc:inkChg chg="add del mod">
          <ac:chgData name="Angela Stephanides" userId="5b81ab53-9508-45ea-96e7-b986684319a9" providerId="ADAL" clId="{97E72EA5-4714-4BAE-9CD1-755EA5BD19C8}" dt="2026-08-28T15:44:03.632" v="1850"/>
          <ac:inkMkLst>
            <pc:docMk/>
            <pc:sldMk cId="928610921" sldId="396"/>
            <ac:inkMk id="137" creationId="{3F89CEBA-61E8-4294-5747-27D0BA66925B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2"/>
          <ac:inkMkLst>
            <pc:docMk/>
            <pc:sldMk cId="928610921" sldId="396"/>
            <ac:inkMk id="138" creationId="{25EDBE7B-7F05-38F3-8BE6-708305A8A388}"/>
          </ac:inkMkLst>
        </pc:inkChg>
        <pc:inkChg chg="add del">
          <ac:chgData name="Angela Stephanides" userId="5b81ab53-9508-45ea-96e7-b986684319a9" providerId="ADAL" clId="{97E72EA5-4714-4BAE-9CD1-755EA5BD19C8}" dt="2026-08-28T15:43:48.966" v="1804"/>
          <ac:inkMkLst>
            <pc:docMk/>
            <pc:sldMk cId="928610921" sldId="396"/>
            <ac:inkMk id="140" creationId="{6FA651DB-2435-5845-8014-14711E587893}"/>
          </ac:inkMkLst>
        </pc:inkChg>
        <pc:inkChg chg="add del mod">
          <ac:chgData name="Angela Stephanides" userId="5b81ab53-9508-45ea-96e7-b986684319a9" providerId="ADAL" clId="{97E72EA5-4714-4BAE-9CD1-755EA5BD19C8}" dt="2026-08-28T15:44:03.633" v="1852"/>
          <ac:inkMkLst>
            <pc:docMk/>
            <pc:sldMk cId="928610921" sldId="396"/>
            <ac:inkMk id="141" creationId="{D2CE59C3-7A3C-E0EB-F294-8F1C3F571AAA}"/>
          </ac:inkMkLst>
        </pc:inkChg>
        <pc:inkChg chg="add del mod">
          <ac:chgData name="Angela Stephanides" userId="5b81ab53-9508-45ea-96e7-b986684319a9" providerId="ADAL" clId="{97E72EA5-4714-4BAE-9CD1-755EA5BD19C8}" dt="2026-08-28T15:44:07.704" v="1922"/>
          <ac:inkMkLst>
            <pc:docMk/>
            <pc:sldMk cId="928610921" sldId="396"/>
            <ac:inkMk id="142" creationId="{EAC6BB78-9E23-6285-4D3B-5B08361A4C9E}"/>
          </ac:inkMkLst>
        </pc:inkChg>
        <pc:inkChg chg="add mod">
          <ac:chgData name="Angela Stephanides" userId="5b81ab53-9508-45ea-96e7-b986684319a9" providerId="ADAL" clId="{97E72EA5-4714-4BAE-9CD1-755EA5BD19C8}" dt="2026-08-28T12:10:57.117" v="1791"/>
          <ac:inkMkLst>
            <pc:docMk/>
            <pc:sldMk cId="928610921" sldId="396"/>
            <ac:inkMk id="144" creationId="{E9118719-98B1-437B-DE2D-C180DEA5D0BF}"/>
          </ac:inkMkLst>
        </pc:inkChg>
        <pc:inkChg chg="add del mod">
          <ac:chgData name="Angela Stephanides" userId="5b81ab53-9508-45ea-96e7-b986684319a9" providerId="ADAL" clId="{97E72EA5-4714-4BAE-9CD1-755EA5BD19C8}" dt="2026-08-28T15:44:03.638" v="1907"/>
          <ac:inkMkLst>
            <pc:docMk/>
            <pc:sldMk cId="928610921" sldId="396"/>
            <ac:inkMk id="145" creationId="{3570E2A0-E538-9BB6-942F-1FD4790F7CDC}"/>
          </ac:inkMkLst>
        </pc:inkChg>
        <pc:inkChg chg="add del mod">
          <ac:chgData name="Angela Stephanides" userId="5b81ab53-9508-45ea-96e7-b986684319a9" providerId="ADAL" clId="{97E72EA5-4714-4BAE-9CD1-755EA5BD19C8}" dt="2026-08-28T15:44:07.227" v="1915"/>
          <ac:inkMkLst>
            <pc:docMk/>
            <pc:sldMk cId="928610921" sldId="396"/>
            <ac:inkMk id="146" creationId="{600158EC-F47B-9379-BC02-4A10A453BBAC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90"/>
          <ac:inkMkLst>
            <pc:docMk/>
            <pc:sldMk cId="928610921" sldId="396"/>
            <ac:inkMk id="147" creationId="{A7694347-285C-995D-F60A-B4167EA275F0}"/>
          </ac:inkMkLst>
        </pc:inkChg>
        <pc:inkChg chg="add del mod">
          <ac:chgData name="Angela Stephanides" userId="5b81ab53-9508-45ea-96e7-b986684319a9" providerId="ADAL" clId="{97E72EA5-4714-4BAE-9CD1-755EA5BD19C8}" dt="2026-08-28T15:44:07.228" v="1917"/>
          <ac:inkMkLst>
            <pc:docMk/>
            <pc:sldMk cId="928610921" sldId="396"/>
            <ac:inkMk id="148" creationId="{AE11CE15-3849-BF8D-2C36-DCF0E3F2335F}"/>
          </ac:inkMkLst>
        </pc:inkChg>
        <pc:inkChg chg="add del mod">
          <ac:chgData name="Angela Stephanides" userId="5b81ab53-9508-45ea-96e7-b986684319a9" providerId="ADAL" clId="{97E72EA5-4714-4BAE-9CD1-755EA5BD19C8}" dt="2026-08-28T15:44:03.635" v="1873"/>
          <ac:inkMkLst>
            <pc:docMk/>
            <pc:sldMk cId="928610921" sldId="396"/>
            <ac:inkMk id="149" creationId="{80EF44A1-2F60-CE71-D361-E6DFAAE7BBEB}"/>
          </ac:inkMkLst>
        </pc:inkChg>
        <pc:inkChg chg="add del mod">
          <ac:chgData name="Angela Stephanides" userId="5b81ab53-9508-45ea-96e7-b986684319a9" providerId="ADAL" clId="{97E72EA5-4714-4BAE-9CD1-755EA5BD19C8}" dt="2026-08-28T15:44:03.637" v="1887"/>
          <ac:inkMkLst>
            <pc:docMk/>
            <pc:sldMk cId="928610921" sldId="396"/>
            <ac:inkMk id="151" creationId="{4D23815A-547A-23BB-351C-46E6AD384C7C}"/>
          </ac:inkMkLst>
        </pc:inkChg>
        <pc:inkChg chg="add del mod">
          <ac:chgData name="Angela Stephanides" userId="5b81ab53-9508-45ea-96e7-b986684319a9" providerId="ADAL" clId="{97E72EA5-4714-4BAE-9CD1-755EA5BD19C8}" dt="2026-08-28T15:44:07.227" v="1914"/>
          <ac:inkMkLst>
            <pc:docMk/>
            <pc:sldMk cId="928610921" sldId="396"/>
            <ac:inkMk id="152" creationId="{3EFFCB24-5EBD-F044-C851-E7A051F6B4AC}"/>
          </ac:inkMkLst>
        </pc:inkChg>
        <pc:inkChg chg="add del mod">
          <ac:chgData name="Angela Stephanides" userId="5b81ab53-9508-45ea-96e7-b986684319a9" providerId="ADAL" clId="{97E72EA5-4714-4BAE-9CD1-755EA5BD19C8}" dt="2026-08-28T15:44:07.228" v="1920"/>
          <ac:inkMkLst>
            <pc:docMk/>
            <pc:sldMk cId="928610921" sldId="396"/>
            <ac:inkMk id="153" creationId="{87EAA679-2CD2-9854-7CAB-006B84247813}"/>
          </ac:inkMkLst>
        </pc:inkChg>
        <pc:inkChg chg="add del mod">
          <ac:chgData name="Angela Stephanides" userId="5b81ab53-9508-45ea-96e7-b986684319a9" providerId="ADAL" clId="{97E72EA5-4714-4BAE-9CD1-755EA5BD19C8}" dt="2026-08-28T15:44:07.228" v="1918"/>
          <ac:inkMkLst>
            <pc:docMk/>
            <pc:sldMk cId="928610921" sldId="396"/>
            <ac:inkMk id="154" creationId="{2722A41D-EEB7-A4A8-BB35-AF486F7B7208}"/>
          </ac:inkMkLst>
        </pc:inkChg>
        <pc:inkChg chg="add del">
          <ac:chgData name="Angela Stephanides" userId="5b81ab53-9508-45ea-96e7-b986684319a9" providerId="ADAL" clId="{97E72EA5-4714-4BAE-9CD1-755EA5BD19C8}" dt="2026-08-28T15:44:03.635" v="1875"/>
          <ac:inkMkLst>
            <pc:docMk/>
            <pc:sldMk cId="928610921" sldId="396"/>
            <ac:inkMk id="155" creationId="{F54BE01F-8574-A273-A8F1-FDDB83A5430F}"/>
          </ac:inkMkLst>
        </pc:inkChg>
        <pc:inkChg chg="add del mod">
          <ac:chgData name="Angela Stephanides" userId="5b81ab53-9508-45ea-96e7-b986684319a9" providerId="ADAL" clId="{97E72EA5-4714-4BAE-9CD1-755EA5BD19C8}" dt="2026-08-28T15:44:03.632" v="1847"/>
          <ac:inkMkLst>
            <pc:docMk/>
            <pc:sldMk cId="928610921" sldId="396"/>
            <ac:inkMk id="157" creationId="{6BDBE4FA-3E74-6A07-9AAE-EAA52665E642}"/>
          </ac:inkMkLst>
        </pc:inkChg>
        <pc:inkChg chg="add del mod">
          <ac:chgData name="Angela Stephanides" userId="5b81ab53-9508-45ea-96e7-b986684319a9" providerId="ADAL" clId="{97E72EA5-4714-4BAE-9CD1-755EA5BD19C8}" dt="2026-08-28T15:44:03.629" v="1825"/>
          <ac:inkMkLst>
            <pc:docMk/>
            <pc:sldMk cId="928610921" sldId="396"/>
            <ac:inkMk id="158" creationId="{AEF25A4F-8E04-AB8E-7EE3-C2A27D5BF913}"/>
          </ac:inkMkLst>
        </pc:inkChg>
        <pc:inkChg chg="add del mod">
          <ac:chgData name="Angela Stephanides" userId="5b81ab53-9508-45ea-96e7-b986684319a9" providerId="ADAL" clId="{97E72EA5-4714-4BAE-9CD1-755EA5BD19C8}" dt="2026-08-28T15:44:03.634" v="1866"/>
          <ac:inkMkLst>
            <pc:docMk/>
            <pc:sldMk cId="928610921" sldId="396"/>
            <ac:inkMk id="159" creationId="{045BAC7E-022B-2A5D-BB57-751C7A9E700C}"/>
          </ac:inkMkLst>
        </pc:inkChg>
        <pc:inkChg chg="add del">
          <ac:chgData name="Angela Stephanides" userId="5b81ab53-9508-45ea-96e7-b986684319a9" providerId="ADAL" clId="{97E72EA5-4714-4BAE-9CD1-755EA5BD19C8}" dt="2026-08-28T15:43:50.821" v="1817"/>
          <ac:inkMkLst>
            <pc:docMk/>
            <pc:sldMk cId="928610921" sldId="396"/>
            <ac:inkMk id="160" creationId="{FF2FF06C-0CE1-ED78-31E9-298A007F0E1F}"/>
          </ac:inkMkLst>
        </pc:inkChg>
      </pc:sldChg>
      <pc:sldChg chg="addSp delSp modSp mod">
        <pc:chgData name="Angela Stephanides" userId="5b81ab53-9508-45ea-96e7-b986684319a9" providerId="ADAL" clId="{97E72EA5-4714-4BAE-9CD1-755EA5BD19C8}" dt="2026-08-28T17:52:21.037" v="2138"/>
        <pc:sldMkLst>
          <pc:docMk/>
          <pc:sldMk cId="2659306631" sldId="398"/>
        </pc:sldMkLst>
        <pc:grpChg chg="del mod">
          <ac:chgData name="Angela Stephanides" userId="5b81ab53-9508-45ea-96e7-b986684319a9" providerId="ADAL" clId="{97E72EA5-4714-4BAE-9CD1-755EA5BD19C8}" dt="2026-08-28T17:51:42.425" v="2118"/>
          <ac:grpSpMkLst>
            <pc:docMk/>
            <pc:sldMk cId="2659306631" sldId="398"/>
            <ac:grpSpMk id="15" creationId="{42F132E1-7679-BF35-5429-D5B5A5B4857A}"/>
          </ac:grpSpMkLst>
        </pc:grpChg>
        <pc:grpChg chg="mod">
          <ac:chgData name="Angela Stephanides" userId="5b81ab53-9508-45ea-96e7-b986684319a9" providerId="ADAL" clId="{97E72EA5-4714-4BAE-9CD1-755EA5BD19C8}" dt="2026-08-28T17:51:42.425" v="2118"/>
          <ac:grpSpMkLst>
            <pc:docMk/>
            <pc:sldMk cId="2659306631" sldId="398"/>
            <ac:grpSpMk id="26" creationId="{0C425AEA-6C6A-F418-3CD7-0C29E91A6E43}"/>
          </ac:grpSpMkLst>
        </pc:grpChg>
        <pc:grpChg chg="del mod">
          <ac:chgData name="Angela Stephanides" userId="5b81ab53-9508-45ea-96e7-b986684319a9" providerId="ADAL" clId="{97E72EA5-4714-4BAE-9CD1-755EA5BD19C8}" dt="2026-08-28T17:51:56.787" v="2128"/>
          <ac:grpSpMkLst>
            <pc:docMk/>
            <pc:sldMk cId="2659306631" sldId="398"/>
            <ac:grpSpMk id="29" creationId="{7E8B79E8-A47D-C3A0-2615-93826C0CC11D}"/>
          </ac:grpSpMkLst>
        </pc:grpChg>
        <pc:grpChg chg="del mod">
          <ac:chgData name="Angela Stephanides" userId="5b81ab53-9508-45ea-96e7-b986684319a9" providerId="ADAL" clId="{97E72EA5-4714-4BAE-9CD1-755EA5BD19C8}" dt="2026-08-28T17:52:18.246" v="2135"/>
          <ac:grpSpMkLst>
            <pc:docMk/>
            <pc:sldMk cId="2659306631" sldId="398"/>
            <ac:grpSpMk id="36" creationId="{22BD5878-D36B-C290-015D-9C2EFFA37C89}"/>
          </ac:grpSpMkLst>
        </pc:grpChg>
        <pc:grpChg chg="del mod">
          <ac:chgData name="Angela Stephanides" userId="5b81ab53-9508-45ea-96e7-b986684319a9" providerId="ADAL" clId="{97E72EA5-4714-4BAE-9CD1-755EA5BD19C8}" dt="2026-08-28T17:52:21.037" v="2138"/>
          <ac:grpSpMkLst>
            <pc:docMk/>
            <pc:sldMk cId="2659306631" sldId="398"/>
            <ac:grpSpMk id="43" creationId="{3241F058-4C40-06DF-2819-7774C42246E7}"/>
          </ac:grpSpMkLst>
        </pc:grpChg>
        <pc:grpChg chg="mod">
          <ac:chgData name="Angela Stephanides" userId="5b81ab53-9508-45ea-96e7-b986684319a9" providerId="ADAL" clId="{97E72EA5-4714-4BAE-9CD1-755EA5BD19C8}" dt="2026-08-28T17:52:21.037" v="2138"/>
          <ac:grpSpMkLst>
            <pc:docMk/>
            <pc:sldMk cId="2659306631" sldId="398"/>
            <ac:grpSpMk id="46" creationId="{4187D1D4-48A5-7C0E-6E82-F7F128F8D310}"/>
          </ac:grpSpMkLst>
        </pc:grpChg>
        <pc:inkChg chg="add mod">
          <ac:chgData name="Angela Stephanides" userId="5b81ab53-9508-45ea-96e7-b986684319a9" providerId="ADAL" clId="{97E72EA5-4714-4BAE-9CD1-755EA5BD19C8}" dt="2026-08-28T17:50:39.611" v="2107"/>
          <ac:inkMkLst>
            <pc:docMk/>
            <pc:sldMk cId="2659306631" sldId="398"/>
            <ac:inkMk id="3" creationId="{4F88BED8-6634-06CA-F87D-6A7B3E04767C}"/>
          </ac:inkMkLst>
        </pc:inkChg>
        <pc:inkChg chg="add mod">
          <ac:chgData name="Angela Stephanides" userId="5b81ab53-9508-45ea-96e7-b986684319a9" providerId="ADAL" clId="{97E72EA5-4714-4BAE-9CD1-755EA5BD19C8}" dt="2026-08-28T17:50:39.611" v="2107"/>
          <ac:inkMkLst>
            <pc:docMk/>
            <pc:sldMk cId="2659306631" sldId="398"/>
            <ac:inkMk id="5" creationId="{1EFC803B-0FA5-0C51-F06A-3BCCBEAF1607}"/>
          </ac:inkMkLst>
        </pc:inkChg>
        <pc:inkChg chg="add mod">
          <ac:chgData name="Angela Stephanides" userId="5b81ab53-9508-45ea-96e7-b986684319a9" providerId="ADAL" clId="{97E72EA5-4714-4BAE-9CD1-755EA5BD19C8}" dt="2026-08-28T17:51:42.425" v="2118"/>
          <ac:inkMkLst>
            <pc:docMk/>
            <pc:sldMk cId="2659306631" sldId="398"/>
            <ac:inkMk id="6" creationId="{BD9B1A8D-3906-ADEE-2C3C-780C94D31889}"/>
          </ac:inkMkLst>
        </pc:inkChg>
        <pc:inkChg chg="add mod">
          <ac:chgData name="Angela Stephanides" userId="5b81ab53-9508-45ea-96e7-b986684319a9" providerId="ADAL" clId="{97E72EA5-4714-4BAE-9CD1-755EA5BD19C8}" dt="2026-08-28T17:50:39.611" v="2107"/>
          <ac:inkMkLst>
            <pc:docMk/>
            <pc:sldMk cId="2659306631" sldId="398"/>
            <ac:inkMk id="7" creationId="{85C6561E-8E54-91E2-7029-8AC00326668D}"/>
          </ac:inkMkLst>
        </pc:inkChg>
        <pc:inkChg chg="add mod">
          <ac:chgData name="Angela Stephanides" userId="5b81ab53-9508-45ea-96e7-b986684319a9" providerId="ADAL" clId="{97E72EA5-4714-4BAE-9CD1-755EA5BD19C8}" dt="2026-08-28T17:50:39.611" v="2107"/>
          <ac:inkMkLst>
            <pc:docMk/>
            <pc:sldMk cId="2659306631" sldId="398"/>
            <ac:inkMk id="8" creationId="{0C8A39EB-1E0D-FF7F-5E40-BF4C2703EB53}"/>
          </ac:inkMkLst>
        </pc:inkChg>
        <pc:inkChg chg="add mod">
          <ac:chgData name="Angela Stephanides" userId="5b81ab53-9508-45ea-96e7-b986684319a9" providerId="ADAL" clId="{97E72EA5-4714-4BAE-9CD1-755EA5BD19C8}" dt="2026-08-28T17:51:42.425" v="2118"/>
          <ac:inkMkLst>
            <pc:docMk/>
            <pc:sldMk cId="2659306631" sldId="398"/>
            <ac:inkMk id="9" creationId="{FC718D0A-67CF-D37D-3402-7DDD9C5DC482}"/>
          </ac:inkMkLst>
        </pc:inkChg>
        <pc:inkChg chg="add mod">
          <ac:chgData name="Angela Stephanides" userId="5b81ab53-9508-45ea-96e7-b986684319a9" providerId="ADAL" clId="{97E72EA5-4714-4BAE-9CD1-755EA5BD19C8}" dt="2026-08-28T17:51:42.425" v="2118"/>
          <ac:inkMkLst>
            <pc:docMk/>
            <pc:sldMk cId="2659306631" sldId="398"/>
            <ac:inkMk id="10" creationId="{9EA7DE8B-C2D8-A5D1-B6FC-209476E60764}"/>
          </ac:inkMkLst>
        </pc:inkChg>
        <pc:inkChg chg="add mod">
          <ac:chgData name="Angela Stephanides" userId="5b81ab53-9508-45ea-96e7-b986684319a9" providerId="ADAL" clId="{97E72EA5-4714-4BAE-9CD1-755EA5BD19C8}" dt="2026-08-28T17:51:42.425" v="2118"/>
          <ac:inkMkLst>
            <pc:docMk/>
            <pc:sldMk cId="2659306631" sldId="398"/>
            <ac:inkMk id="11" creationId="{B235C8E2-F830-61A0-F012-DE30E8E687EE}"/>
          </ac:inkMkLst>
        </pc:inkChg>
        <pc:inkChg chg="add mod">
          <ac:chgData name="Angela Stephanides" userId="5b81ab53-9508-45ea-96e7-b986684319a9" providerId="ADAL" clId="{97E72EA5-4714-4BAE-9CD1-755EA5BD19C8}" dt="2026-08-28T17:50:39.611" v="2107"/>
          <ac:inkMkLst>
            <pc:docMk/>
            <pc:sldMk cId="2659306631" sldId="398"/>
            <ac:inkMk id="12" creationId="{224D292A-3F22-1C2B-0E49-E33B6691C1E1}"/>
          </ac:inkMkLst>
        </pc:inkChg>
        <pc:inkChg chg="add">
          <ac:chgData name="Angela Stephanides" userId="5b81ab53-9508-45ea-96e7-b986684319a9" providerId="ADAL" clId="{97E72EA5-4714-4BAE-9CD1-755EA5BD19C8}" dt="2026-08-28T17:51:37.284" v="2108" actId="9405"/>
          <ac:inkMkLst>
            <pc:docMk/>
            <pc:sldMk cId="2659306631" sldId="398"/>
            <ac:inkMk id="16" creationId="{6A63569A-E001-7303-EB98-B3D4842A01DF}"/>
          </ac:inkMkLst>
        </pc:inkChg>
        <pc:inkChg chg="add">
          <ac:chgData name="Angela Stephanides" userId="5b81ab53-9508-45ea-96e7-b986684319a9" providerId="ADAL" clId="{97E72EA5-4714-4BAE-9CD1-755EA5BD19C8}" dt="2026-08-28T17:51:37.569" v="2109" actId="9405"/>
          <ac:inkMkLst>
            <pc:docMk/>
            <pc:sldMk cId="2659306631" sldId="398"/>
            <ac:inkMk id="17" creationId="{99655C40-6CD0-B676-ED48-992664707C69}"/>
          </ac:inkMkLst>
        </pc:inkChg>
        <pc:inkChg chg="add mod">
          <ac:chgData name="Angela Stephanides" userId="5b81ab53-9508-45ea-96e7-b986684319a9" providerId="ADAL" clId="{97E72EA5-4714-4BAE-9CD1-755EA5BD19C8}" dt="2026-08-28T17:51:42.425" v="2118"/>
          <ac:inkMkLst>
            <pc:docMk/>
            <pc:sldMk cId="2659306631" sldId="398"/>
            <ac:inkMk id="18" creationId="{20E0D68C-2E58-1F67-63CD-FA87CE187CD9}"/>
          </ac:inkMkLst>
        </pc:inkChg>
        <pc:inkChg chg="add">
          <ac:chgData name="Angela Stephanides" userId="5b81ab53-9508-45ea-96e7-b986684319a9" providerId="ADAL" clId="{97E72EA5-4714-4BAE-9CD1-755EA5BD19C8}" dt="2026-08-28T17:51:38.264" v="2111" actId="9405"/>
          <ac:inkMkLst>
            <pc:docMk/>
            <pc:sldMk cId="2659306631" sldId="398"/>
            <ac:inkMk id="19" creationId="{3F119A0F-C3E9-033F-DB09-40BC89336487}"/>
          </ac:inkMkLst>
        </pc:inkChg>
        <pc:inkChg chg="add">
          <ac:chgData name="Angela Stephanides" userId="5b81ab53-9508-45ea-96e7-b986684319a9" providerId="ADAL" clId="{97E72EA5-4714-4BAE-9CD1-755EA5BD19C8}" dt="2026-08-28T17:51:38.510" v="2112" actId="9405"/>
          <ac:inkMkLst>
            <pc:docMk/>
            <pc:sldMk cId="2659306631" sldId="398"/>
            <ac:inkMk id="20" creationId="{25F3B11B-30EC-21FF-3CBA-EC055CF6EC2B}"/>
          </ac:inkMkLst>
        </pc:inkChg>
        <pc:inkChg chg="add">
          <ac:chgData name="Angela Stephanides" userId="5b81ab53-9508-45ea-96e7-b986684319a9" providerId="ADAL" clId="{97E72EA5-4714-4BAE-9CD1-755EA5BD19C8}" dt="2026-08-28T17:51:38.926" v="2113" actId="9405"/>
          <ac:inkMkLst>
            <pc:docMk/>
            <pc:sldMk cId="2659306631" sldId="398"/>
            <ac:inkMk id="21" creationId="{440B0D1F-C9D3-749E-9C78-7F6A479CC9AF}"/>
          </ac:inkMkLst>
        </pc:inkChg>
        <pc:inkChg chg="add">
          <ac:chgData name="Angela Stephanides" userId="5b81ab53-9508-45ea-96e7-b986684319a9" providerId="ADAL" clId="{97E72EA5-4714-4BAE-9CD1-755EA5BD19C8}" dt="2026-08-28T17:51:39.364" v="2114" actId="9405"/>
          <ac:inkMkLst>
            <pc:docMk/>
            <pc:sldMk cId="2659306631" sldId="398"/>
            <ac:inkMk id="22" creationId="{EB6D657A-4B82-8AAB-BF13-7157ECC87F41}"/>
          </ac:inkMkLst>
        </pc:inkChg>
        <pc:inkChg chg="add mod">
          <ac:chgData name="Angela Stephanides" userId="5b81ab53-9508-45ea-96e7-b986684319a9" providerId="ADAL" clId="{97E72EA5-4714-4BAE-9CD1-755EA5BD19C8}" dt="2026-08-28T17:51:42.425" v="2118"/>
          <ac:inkMkLst>
            <pc:docMk/>
            <pc:sldMk cId="2659306631" sldId="398"/>
            <ac:inkMk id="23" creationId="{12E35FAE-F8F4-7EE0-4D4A-DDF8B33330AC}"/>
          </ac:inkMkLst>
        </pc:inkChg>
        <pc:inkChg chg="add mod">
          <ac:chgData name="Angela Stephanides" userId="5b81ab53-9508-45ea-96e7-b986684319a9" providerId="ADAL" clId="{97E72EA5-4714-4BAE-9CD1-755EA5BD19C8}" dt="2026-08-28T17:51:42.425" v="2118"/>
          <ac:inkMkLst>
            <pc:docMk/>
            <pc:sldMk cId="2659306631" sldId="398"/>
            <ac:inkMk id="24" creationId="{2832AAF4-0D42-6345-475A-B756DA8E77FC}"/>
          </ac:inkMkLst>
        </pc:inkChg>
        <pc:inkChg chg="add mod">
          <ac:chgData name="Angela Stephanides" userId="5b81ab53-9508-45ea-96e7-b986684319a9" providerId="ADAL" clId="{97E72EA5-4714-4BAE-9CD1-755EA5BD19C8}" dt="2026-08-28T17:51:42.425" v="2118"/>
          <ac:inkMkLst>
            <pc:docMk/>
            <pc:sldMk cId="2659306631" sldId="398"/>
            <ac:inkMk id="25" creationId="{A4F42859-6298-91F1-7066-24CC7002AC0F}"/>
          </ac:inkMkLst>
        </pc:inkChg>
        <pc:inkChg chg="add mod">
          <ac:chgData name="Angela Stephanides" userId="5b81ab53-9508-45ea-96e7-b986684319a9" providerId="ADAL" clId="{97E72EA5-4714-4BAE-9CD1-755EA5BD19C8}" dt="2026-08-28T17:52:21.037" v="2138"/>
          <ac:inkMkLst>
            <pc:docMk/>
            <pc:sldMk cId="2659306631" sldId="398"/>
            <ac:inkMk id="27" creationId="{E6BE79A2-F63A-A82C-6E52-3D28010E8051}"/>
          </ac:inkMkLst>
        </pc:inkChg>
        <pc:inkChg chg="add mod">
          <ac:chgData name="Angela Stephanides" userId="5b81ab53-9508-45ea-96e7-b986684319a9" providerId="ADAL" clId="{97E72EA5-4714-4BAE-9CD1-755EA5BD19C8}" dt="2026-08-28T17:52:21.037" v="2138"/>
          <ac:inkMkLst>
            <pc:docMk/>
            <pc:sldMk cId="2659306631" sldId="398"/>
            <ac:inkMk id="28" creationId="{10CA56D1-DE2D-1094-E434-505AE64C8E8D}"/>
          </ac:inkMkLst>
        </pc:inkChg>
        <pc:inkChg chg="add mod">
          <ac:chgData name="Angela Stephanides" userId="5b81ab53-9508-45ea-96e7-b986684319a9" providerId="ADAL" clId="{97E72EA5-4714-4BAE-9CD1-755EA5BD19C8}" dt="2026-08-28T17:52:21.037" v="2138"/>
          <ac:inkMkLst>
            <pc:docMk/>
            <pc:sldMk cId="2659306631" sldId="398"/>
            <ac:inkMk id="30" creationId="{6397FA0F-EB40-8E3E-2B55-BC4558547234}"/>
          </ac:inkMkLst>
        </pc:inkChg>
        <pc:inkChg chg="add mod">
          <ac:chgData name="Angela Stephanides" userId="5b81ab53-9508-45ea-96e7-b986684319a9" providerId="ADAL" clId="{97E72EA5-4714-4BAE-9CD1-755EA5BD19C8}" dt="2026-08-28T17:52:21.037" v="2138"/>
          <ac:inkMkLst>
            <pc:docMk/>
            <pc:sldMk cId="2659306631" sldId="398"/>
            <ac:inkMk id="31" creationId="{C10F1E89-9F1B-BAF8-EFE5-530919A2B48D}"/>
          </ac:inkMkLst>
        </pc:inkChg>
        <pc:inkChg chg="add mod">
          <ac:chgData name="Angela Stephanides" userId="5b81ab53-9508-45ea-96e7-b986684319a9" providerId="ADAL" clId="{97E72EA5-4714-4BAE-9CD1-755EA5BD19C8}" dt="2026-08-28T17:51:56.787" v="2128"/>
          <ac:inkMkLst>
            <pc:docMk/>
            <pc:sldMk cId="2659306631" sldId="398"/>
            <ac:inkMk id="32" creationId="{A36C1A56-0EAF-223E-21C5-8DF96B1F5534}"/>
          </ac:inkMkLst>
        </pc:inkChg>
        <pc:inkChg chg="add mod">
          <ac:chgData name="Angela Stephanides" userId="5b81ab53-9508-45ea-96e7-b986684319a9" providerId="ADAL" clId="{97E72EA5-4714-4BAE-9CD1-755EA5BD19C8}" dt="2026-08-28T17:52:21.037" v="2138"/>
          <ac:inkMkLst>
            <pc:docMk/>
            <pc:sldMk cId="2659306631" sldId="398"/>
            <ac:inkMk id="33" creationId="{AD36A561-D3D4-BB0F-0767-51DBF8EF7EE7}"/>
          </ac:inkMkLst>
        </pc:inkChg>
        <pc:inkChg chg="add mod">
          <ac:chgData name="Angela Stephanides" userId="5b81ab53-9508-45ea-96e7-b986684319a9" providerId="ADAL" clId="{97E72EA5-4714-4BAE-9CD1-755EA5BD19C8}" dt="2026-08-28T17:51:56.787" v="2128"/>
          <ac:inkMkLst>
            <pc:docMk/>
            <pc:sldMk cId="2659306631" sldId="398"/>
            <ac:inkMk id="34" creationId="{3A1BCCDB-0E1F-4D00-1AF2-EADB09899263}"/>
          </ac:inkMkLst>
        </pc:inkChg>
        <pc:inkChg chg="add mod">
          <ac:chgData name="Angela Stephanides" userId="5b81ab53-9508-45ea-96e7-b986684319a9" providerId="ADAL" clId="{97E72EA5-4714-4BAE-9CD1-755EA5BD19C8}" dt="2026-08-28T17:52:21.037" v="2138"/>
          <ac:inkMkLst>
            <pc:docMk/>
            <pc:sldMk cId="2659306631" sldId="398"/>
            <ac:inkMk id="35" creationId="{E5715EF9-E241-B43C-F009-55CBF238E501}"/>
          </ac:inkMkLst>
        </pc:inkChg>
        <pc:inkChg chg="add mod">
          <ac:chgData name="Angela Stephanides" userId="5b81ab53-9508-45ea-96e7-b986684319a9" providerId="ADAL" clId="{97E72EA5-4714-4BAE-9CD1-755EA5BD19C8}" dt="2026-08-28T17:52:21.037" v="2138"/>
          <ac:inkMkLst>
            <pc:docMk/>
            <pc:sldMk cId="2659306631" sldId="398"/>
            <ac:inkMk id="37" creationId="{3DB13CDE-D84E-175A-9799-02FEC40336D2}"/>
          </ac:inkMkLst>
        </pc:inkChg>
        <pc:inkChg chg="add">
          <ac:chgData name="Angela Stephanides" userId="5b81ab53-9508-45ea-96e7-b986684319a9" providerId="ADAL" clId="{97E72EA5-4714-4BAE-9CD1-755EA5BD19C8}" dt="2026-08-28T17:52:15.015" v="2130" actId="9405"/>
          <ac:inkMkLst>
            <pc:docMk/>
            <pc:sldMk cId="2659306631" sldId="398"/>
            <ac:inkMk id="38" creationId="{707BB2E5-36FE-FF58-32DF-E287463ECBE8}"/>
          </ac:inkMkLst>
        </pc:inkChg>
        <pc:inkChg chg="add mod">
          <ac:chgData name="Angela Stephanides" userId="5b81ab53-9508-45ea-96e7-b986684319a9" providerId="ADAL" clId="{97E72EA5-4714-4BAE-9CD1-755EA5BD19C8}" dt="2026-08-28T17:52:18.246" v="2135"/>
          <ac:inkMkLst>
            <pc:docMk/>
            <pc:sldMk cId="2659306631" sldId="398"/>
            <ac:inkMk id="39" creationId="{E984FB5C-D38A-30ED-6205-FFE180441B10}"/>
          </ac:inkMkLst>
        </pc:inkChg>
        <pc:inkChg chg="add">
          <ac:chgData name="Angela Stephanides" userId="5b81ab53-9508-45ea-96e7-b986684319a9" providerId="ADAL" clId="{97E72EA5-4714-4BAE-9CD1-755EA5BD19C8}" dt="2026-08-28T17:52:15.855" v="2132" actId="9405"/>
          <ac:inkMkLst>
            <pc:docMk/>
            <pc:sldMk cId="2659306631" sldId="398"/>
            <ac:inkMk id="40" creationId="{7F1E5D1A-DEC9-C06F-B5E7-B0E6645D8AE4}"/>
          </ac:inkMkLst>
        </pc:inkChg>
        <pc:inkChg chg="add">
          <ac:chgData name="Angela Stephanides" userId="5b81ab53-9508-45ea-96e7-b986684319a9" providerId="ADAL" clId="{97E72EA5-4714-4BAE-9CD1-755EA5BD19C8}" dt="2026-08-28T17:52:16.342" v="2133" actId="9405"/>
          <ac:inkMkLst>
            <pc:docMk/>
            <pc:sldMk cId="2659306631" sldId="398"/>
            <ac:inkMk id="41" creationId="{3D2E9D06-F79B-D885-79FF-1E160A8CC6C9}"/>
          </ac:inkMkLst>
        </pc:inkChg>
        <pc:inkChg chg="add">
          <ac:chgData name="Angela Stephanides" userId="5b81ab53-9508-45ea-96e7-b986684319a9" providerId="ADAL" clId="{97E72EA5-4714-4BAE-9CD1-755EA5BD19C8}" dt="2026-08-28T17:52:17.354" v="2134" actId="9405"/>
          <ac:inkMkLst>
            <pc:docMk/>
            <pc:sldMk cId="2659306631" sldId="398"/>
            <ac:inkMk id="42" creationId="{92DEF3D1-E2D2-2EBA-6743-ECB3D68F661D}"/>
          </ac:inkMkLst>
        </pc:inkChg>
        <pc:inkChg chg="add">
          <ac:chgData name="Angela Stephanides" userId="5b81ab53-9508-45ea-96e7-b986684319a9" providerId="ADAL" clId="{97E72EA5-4714-4BAE-9CD1-755EA5BD19C8}" dt="2026-08-28T17:52:19.523" v="2136" actId="9405"/>
          <ac:inkMkLst>
            <pc:docMk/>
            <pc:sldMk cId="2659306631" sldId="398"/>
            <ac:inkMk id="44" creationId="{5622AB74-6407-BACD-6D14-8E777318F06C}"/>
          </ac:inkMkLst>
        </pc:inkChg>
        <pc:inkChg chg="add mod">
          <ac:chgData name="Angela Stephanides" userId="5b81ab53-9508-45ea-96e7-b986684319a9" providerId="ADAL" clId="{97E72EA5-4714-4BAE-9CD1-755EA5BD19C8}" dt="2026-08-28T17:52:21.037" v="2138"/>
          <ac:inkMkLst>
            <pc:docMk/>
            <pc:sldMk cId="2659306631" sldId="398"/>
            <ac:inkMk id="45" creationId="{960F29CB-BBAB-BDA2-35AE-DFF49C61CAD1}"/>
          </ac:inkMkLst>
        </pc:ink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27.814"/>
    </inkml:context>
    <inkml:brush xml:id="br0">
      <inkml:brushProperty name="width" value="0.02352" units="cm"/>
      <inkml:brushProperty name="height" value="0.02352" units="cm"/>
      <inkml:brushProperty name="ignorePressure" value="1"/>
    </inkml:brush>
  </inkml:definitions>
  <inkml:trace contextRef="#ctx0" brushRef="#br0">204 0,'-18'66,"12"-14,3-22,-33 209,1-3,11 13,20-212,-2 34,6-63,0 0,1 0,0 0,1 0,0 0,5 14,1-2,9 23,-17-42,1 1,-1-1,0 1,0-1,0 1,0 0,-1-1,1 1,0-1,-1 1,1-1,-2 2,-9 21,4-11,-5 16,2 1,-8 32,-8 64,21-97,-3 19,3 0,0 61,13 95,-8-198,3 30,8 39,-3-52,-6-17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1.579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24 1,'29'483,"-8"-202,-18 117,-59 73,43-369,9-62,2-28,2-11,1 20,-2-4,0 14,1-27,0-2,0-1,0 1,0 0,0 0,0 0,0-1,1 1,0 2,-1-4,1 1,-1-1,0 1,1-1,-1 0,1 1,-1-1,1 0,-1 1,1-1,-1 0,1 0,0 0,-1 1,1-1,-1 0,1 0,0 0,-1 0,1 0,-1 0,1 0,0 0,59 2,425-1,-276-10,175-36,-7-29,-360 70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2.096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0 602,'117'-44,"163"-71,-146 40,-112 60,-1-1,0-1,32-34,-41 37,0-1,-1 0,11-20,-17 27,-2 1,1-1,-1 0,0 0,-1 0,1-1,-2 1,1 0,0-13,-2 18,0 0,0-1,0 1,-1 0,1 0,-1 0,1-1,-1 1,0 0,0 0,-1 0,1 0,-1 0,1 0,-1 1,0-1,0 1,0-1,0 1,0-1,-1 1,1 0,-1 0,0 0,1 1,-1-1,0 1,0-1,-4 0,-9-3,0 1,0 1,0 0,0 1,-1 1,1 1,-1 0,-22 4,12 1,1 1,-1 2,2 0,-1 2,1 1,0 1,1 1,1 1,0 1,-40 34,51-38,-20 24,24-23,1 0,0 0,-6 16,-51 112,54-119,2 0,0 1,2-1,0 1,-3 30,7-33,0-1,1 1,1 0,1 0,1 0,0-1,2 1,0-1,9 24,-7-26,1 0,0-1,2 0,0 0,0-1,2 0,-1-1,2 0,0-1,19 16,-17-17,1 0,1-1,-1-1,2-1,-1 0,23 7,-16-8,0-1,1-1,0-1,29 0,-10-3,0-3,1-1,-1-3,81-20,79-40,-159 49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2.484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777 8,'-53'-4,"2"1,18 3,-1 0,0 3,-43 8,55-7,1 2,0 0,0 2,0 0,-36 21,46-22,0 0,1 0,0 1,0 0,1 1,0 0,-10 14,16-17,-1-1,1 1,0-1,0 1,0 0,1 0,0 1,1-1,-1 0,1 0,0 1,1-1,-1 1,1-1,1 1,1 11,1-5,1 0,0 0,1 0,1-1,0 0,0 0,12 15,5 5,38 38,2-7,74 64,-116-107,74 72,-5 14,-81-94,0 1,-1 1,0-1,-1 2,-1-1,0 0,4 20,-9-29,0-1,0 1,-1-1,0 1,0 0,0-1,-1 1,1 0,-1-1,0 1,0-1,-4 9,2-7,-1 0,0 0,0 0,0-1,0 1,-1-1,-9 8,-5 1,0 0,0-2,-1-1,-24 10,-16 5,0-3,-2-2,0-3,-81 12,118-26,-44 2,60-6,-1-1,1 1,0-1,0-1,0 0,1 0,-1-1,-11-5,12 5,1-1,1 0,-1-1,0 0,1 0,0 0,0-1,1 1,-9-12,6 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2.885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780 26,'-61'-12,"29"6,-2 2,1 1,0 2,-66 6,79-2,1 0,-1 1,1 1,0 1,1 1,-1 0,1 1,1 1,-22 15,34-21,0 1,0 0,0 0,1 1,-1-1,1 1,0 0,1 0,-1 1,1-1,0 0,0 1,1 0,-1 0,1 0,1 0,-1 0,1 0,0 0,0 8,2-3,0 0,0 0,1 0,0 0,1 0,0 0,1-1,0 0,1 1,6 8,8 13,1-2,27 32,54 51,-49-56,12 20,56 76,-65-75,-46-62,11 26,-16-31,0-1,-1 0,0 1,-1 0,0 0,0 0,-1 0,-1 13,0-16,-1 0,0 0,-1 0,0 0,0-1,-1 1,0 0,0-1,0 0,-1 0,-8 11,2-6,0 0,-1-1,0 0,-1-1,-1 0,1 0,-1-2,-1 0,-14 7,-10 2,0-2,-50 13,54-19,-1-1,-65 6,85-13,1-1,-1 0,0-1,0 0,1-2,-1 1,1-2,0 0,-21-8,25 6,0 1,1-1,0 0,0-1,1 0,-1 0,1-1,1 0,0-1,-10-14,10 12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3.290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252 314,'-28'21,"1"0,1 2,1 1,-32 38,47-48,0 0,0 1,1 0,1 0,0 1,1 0,1 0,1 1,0 0,-4 29,8-34,1 1,0-1,1 1,0-1,1 1,0-1,6 15,-4-14,2-1,-1 0,2 0,0-1,0 0,1 0,0-1,1 0,0 0,1-1,0 0,0-1,1 0,16 10,-16-13,-1 1,0-1,1-1,0 0,0-1,1 0,-1 0,0-1,1-1,0 0,-1 0,1-1,-1-1,1 0,0 0,21-7,-28 7,-1-1,1 0,-1 0,0 0,0-1,0 0,0 1,-1-1,5-5,7-6,-2-1,0 0,16-25,-21 29,-1-1,-1 0,0 0,-1 0,0-1,-1 0,-1 0,0 0,3-25,-4 8,-2 0,-1 0,-1 0,-1 0,-2 0,-1 1,-1 0,-2 0,-1 0,-24-48,20 50,-1 1,-2 0,0 1,-2 2,0-1,-2 2,0 1,-2 1,0 0,-45-27,-12 1,63 37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3.741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27 414,'-2'11,"-17"115,15-84,3 83,2-60,-2-72,0-8,1-19,7-1,7-20,25-66,-36 116,98-228,-84 199,1 2,2 1,1 0,46-50,-60 73,1 1,0 0,0 0,1 1,-1 0,2 1,9-5,2 3,-20 6,2 0,-1 1,1-1,-1 0,1 1,-1-1,1 1,-1 0,1-1,0 1,-1 1,1-1,-1 0,1 1,0-1,-1 1,1 0,-1-1,0 2,1-1,-1 0,0 0,1 1,-1-1,0 1,3 2,6 9,-1-1,0 1,-1 1,0 0,-2 0,1 0,-2 1,8 24,33 141,-47-179,14 66,19 82,-21-105,23 56,-20-65,2 0,1 0,32 43,-36-59,0-1,2-1,0 0,1-1,0-1,2 0,22 13,-17-14,1-1,0-2,30 11,-35-16,-1-1,1-1,0 0,0-1,30-1,-21-3,1-2,-1-1,0-2,0 0,40-16,-18 2,-1-2,50-30,-61 29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4.101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173 1,'-29'408,"-27"-87,-27 205,78-485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4.491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1 14,'0'0,"3"-3,7-8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08:34.835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550 0,'140'1,"-104"1,67 13,-60-5,0 2,-1 2,73 35,-90-36,-1 1,-1 1,0 1,-1 1,-1 1,0 1,21 26,-33-34,0 0,-1 0,0 1,-1 0,-1 1,0 0,-1 0,0 0,0 0,-2 1,0-1,0 1,-1 0,-1 0,-1 0,0 0,0 0,-1 0,-1 0,-1 0,-4 14,0-4,-1 0,-1 0,-2-1,-19 33,11-27,-2 0,-41 44,15-26,-2-3,-2-2,-59 37,31-28,-3-4,-1-3,-150 55,142-72,-59 3,76-20,61-10,1-1,-19-2,25 3,1-1,0 0,0-1,0 1,0-1,0 0,0 0,-6-4,10 5,0 0,0 0,-1 0,1 0,0 0,0 0,0 0,0 0,0-1,1 1,-1 0,0-1,1 1,-2-4,2 3,0 0,0 0,0 0,0 0,0-1,0 1,1 0,-1 0,1 0,-1 0,1 0,0 0,0 0,1-2,4-8,2 0,-1 0,2 1,-1 0,1 1,16-14,-10 11,1 1,0 1,0 0,26-11,-21 12,1 2,0 0,0 1,0 1,1 2,0 0,0 1,0 1,27 2,-5 4,0 2,0 2,-1 2,-1 2,0 2,44 20,8 11,131 82,-140-72,-13-6,-11-6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2:01:28.314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0 0,'0'0,"6"17,1 0,0-1,5 7,-6-9,-2-6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2:01:31.768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85 28,'0'1,"1"0,-1 0,1 0,-1-1,1 1,-1 0,1 0,0 0,-1 0,1-1,0 1,-1 0,1-1,0 1,0-1,0 1,0-1,0 1,-1-1,1 1,2-1,22 5,-25-5,4 0,0 0,0 0,0-1,-1 1,1-1,6-2,-8 2,-1 1,0 0,0-1,-1 1,1-1,0 0,0 1,0-1,0 0,0 1,-1-1,2-1,-2 1,1 1,-1-1,0 1,0-1,0 1,0-1,0 1,0-1,0 1,0-1,0 1,0-1,0 1,0-1,0 1,0-1,0 1,0-1,0 1,-1 0,1-1,0 1,0-1,-1 1,1-1,0 1,-1 0,0-1,1 0,0 1,0 0,-1-1,1 1,0-1,-1 1,1 0,-1-1,1 1,0 0,-1 0,1-1,-1 1,1 0,-1 0,1 0,-1-1,1 1,-1 0,1 0,-1 0,1 0,-1 0,1 0,-1 0,1 0,-1 0,1 0,-2 1,0 0,-1 1,1-1,-1 1,1 0,0 0,-3 2,-23 24,27-27,0 0,0 0,-1 0,1 0,0 0,1 1,-1-1,0 0,0 1,0-1,1 1,-1-1,1 1,-1-1,1 1,0-1,-1 1,1-1,0 1,0 0,0-1,0 1,0-1,1 1,-1-1,0 1,1-1,-1 1,1-1,-1 1,1-1,0 1,0-1,0 0,0 1,0-1,0 0,1 1,2 2,0 0,0-1,0 0,1 0,-1 0,1-1,0 1,8 2,-7-3,-1-1,1 0,-1 0,1 0,0 0,10-1,-15 0,1 0,0-1,0 1,0-1,0 1,0-1,0 1,0-1,0 0,0 0,-1 0,1 0,0 0,-1 0,1-1,-1 1,1 0,-1-1,0 1,0-1,1 0,0-2,-1 3,-1-1,1 1,-1 0,0 0,1 0,-1 0,0 0,0 0,0-1,0 1,0 0,0 0,0 0,0 0,0-1,-1 1,1 0,0 0,-2-1,1-1,0 1,-1 0,1 0,-1 0,1 0,-1 0,0 0,-3-2,1 1,-1 0,1 1,0-1,-1 1,1 0,-1 0,0 1,-8-3,3 4,0 0,0 0,0 1,-9 2,9-1,5-2,1 1,-1 0,1 0,0 0,-1 1,1 0,0-1,0 1,0 1,-7 3,10-5,1 0,-1 0,0 0,0 0,0 0,1 0,-1 0,0 0,1 0,-1 0,1 0,-1 0,1 1,0-1,-1 0,1 2,0-2,0 1,0 0,1-1,-1 1,0-1,1 1,-1-1,1 1,0-1,-1 0,1 1,0-1,0 0,0 1,1 1,1-1,0 1,-1-1,1 0,0 0,0 0,0-1,1 1,-1-1,0 1,1-1,-1 0,0 0,1-1,-1 1,1-1,-1 1,1-1,0 0,-1-1,1 1,-1-1,5 0,-2-1,0 1,0-1,0 0,-1 0,1-1,-1 1,1-1,-1-1,0 1,0-1,0 1,5-8,-9 11,0-1,-1 0,1 1,-1-1,1 0,0 0,-1 0,0 0,1 0,-1 0,0 1,1-1,-1 0,0 0,0 0,0 0,0 0,0 0,0 0,0 0,0 0,0 0,0 0,0 0,-1 0,1 0,0 0,-1 0,1 0,-1 0,1 0,-1 1,1-1,-1 0,0 0,1 1,-1-1,0 0,0 1,1-1,-1 1,-2-2,1 0,-1 1,0-1,0 1,0 0,0 0,0 0,0 0,0 0,-1 1,1 0,0-1,-5 1,-1 1,4 0,-1-1,1 1,0 0,0 0,0 1,-5 2,9-4,0 1,0-1,-1 1,1-1,0 1,0 0,0-1,0 1,0 0,0 0,0 0,0 0,0 0,0 0,0 0,-1 2,2-2,0-1,0 1,0 0,0 0,-1-1,1 1,0 0,0 0,0-1,1 1,-1 0,0 0,0-1,0 1,1 0,-1 0,0-1,0 1,1 0,-1-1,1 2,1 0,0 0,-1-1,1 1,0 0,0-1,0 1,0-1,1 0,-1 1,0-1,0 0,1-1,-1 1,1 0,4 0,-3 0,0-1,1 0,-1-1,0 1,0-1,0 0,1 0,-1 0,0 0,0-1,0 1,-1-1,1 0,0 0,-1-1,1 1,-1-1,4-3,-7 6,1-1,-1 1,0-1,0 1,1 0,-1-1,0 1,0-1,1 1,-1-1,0 1,0 0,0-1,0 1,0-1,0 1,0-1,0 1,0-1,0 1,0-1,0 1,0-1,0 1,0-1,0 1,-1-1,1 1,0-1,-1 0,0 0,0 0,0 1,0-1,0 0,0 1,0-1,0 0,0 1,0-1,-2 0,-1 0,0 0,-1 0,1 0,0 1,-9-1,10 1,-1 1,1-1,-1 1,1-1,-1 1,1 0,0 1,-1-1,1 0,0 1,0 0,0 0,0 0,-4 3,7-4,0-1,-1 0,1 1,-1-1,1 1,0-1,-1 1,1-1,0 1,0-1,0 1,-1-1,1 1,0-1,0 1,0 0,0-1,0 1,0-1,0 1,0-1,0 1,0 0,0-1,0 1,0-1,1 1,-1-1,0 1,0-1,1 1,-1-1,0 1,1-1,-1 1,0-1,1 1,-1-1,1 0,-1 1,1-1,-1 0,0 1,1-1,-1 0,1 0,0 1,0-1,3 2,-1-1,1 0,-1 0,1 0,4 1,-6-2,-1 0,1 0,0 0,0 0,0 0,0 0,0-1,0 1,-1 0,1-1,0 0,0 1,0-1,2-2,-3 3,0-1,-1 0,1 1,-1-1,1 0,-1 0,1 1,-1-1,1 0,-1 0,0 0,1 1,-1-1,0 0,0 0,0 0,1 0,-1 0,0 0,0 0,0 1,-1-1,1 0,0 0,0 0,0 0,-1 0,1 0,0 1,-1-1,1 0,-1 0,0-1,0 1,0 0,0 0,0 0,0 1,0-1,0 0,0 0,0 1,0-1,-1 1,1-1,0 1,0-1,-1 1,1 0,0-1,0 1,-1 0,1 0,0 0,-1 0,1 0,0 1,-1-1,1 0,0 0,0 1,-1-1,0 1,-1 0,0 0,0 0,0 1,0-1,0 1,1-1,-1 1,0 0,1 0,-1 0,-2 4,4-6,1 1,-1 0,1 0,-1 0,1 0,-1 0,1-1,0 1,0 0,-1 0,1 0,0 0,0 0,0 0,0 0,0 0,0 0,0 0,0 0,0 0,1 0,-1 1,1 0,0-1,0 1,0-1,0 0,0 0,0 1,0-1,0 0,1 0,-1 0,0 0,3 1,0 0,0 0,0-1,0 1,1-1,-1 0,0 0,1 0,-1-1,6 1,-7-1,0-1,0 1,-1-1,1 1,0-1,0 0,-1 0,1 0,0-1,-1 1,0-1,1 1,-1-1,0 0,0 0,1 0,-1 0,3-5,-4 6,0-1,0 0,0 1,-1-1,1 0,0 0,-1 0,1 0,-1 0,0 0,0 1,1-1,-1 0,0 0,-1 0,1 0,0 0,-1 0,1 0,-1 0,1 0,-1 1,0-1,0 0,0 0,0 1,0-1,-1-1,-1 0,0-1,-1 1,1 0,0 0,-1 1,0-1,0 1,0-1,0 1,0 1,0-1,-9-2,-2 1,-1 0,-22 0,26 2,10 1,-1-1,1 1,-1 0,1 1,-1-1,1 0,0 1,-1-1,1 1,0 0,-1-1,1 1,-4 3,5-3,0-1,0 1,0 0,0 0,1 0,-1 0,1 0,-1 0,0 0,1 0,0 1,-1-1,1 0,0 0,-1 0,1 0,0 1,0-1,0 0,0 0,0 0,0 1,1-1,-1 0,0 0,0 0,1 0,-1 1,1-1,0 1,1 3,1 0,0-1,0 1,0-1,0 1,1-1,0 0,-1-1,2 1,-1 0,0-1,8 5,-8-6,0 0,0 0,-1 0,1-1,1 1,-1-1,0 0,0 0,0-1,0 1,1-1,-1 0,0 0,1 0,-1 0,7-2,-9 1,1 0,-1-1,1 1,-1 0,1-1,-1 0,0 1,1-1,-1 0,0 0,-1 0,1-1,0 1,0 0,-1-1,0 1,1-1,-1 1,0-1,0 0,0 1,-1-1,1 0,-1 0,1 0,-1-3,0 3,0 0,0 0,0 0,0 0,-1 0,1 0,-1 0,0 0,0 0,0 1,0-1,0 0,-1 1,1-1,-1 0,0 1,1 0,-1-1,0 1,0 0,-1 0,1 0,0 1,-6-4,5 4,0 0,-1 0,1 0,0 1,-1-1,1 1,0 0,-1 0,-3 1,-29 4,27-3,6-2,1 1,-1-1,0 1,0-1,1 1,-1 0,0 0,1 0,-1 1,1-1,-1 0,1 1,0 0,0-1,-3 4,5-4,-1 0,0 1,1-1,-1 0,1 1,-1-1,1 1,0-1,-1 1,1-1,0 1,0 0,0-1,0 1,1-1,-1 1,0-1,1 1,-1-1,0 1,1-1,0 0,-1 1,1-1,2 2,0 2,1 0,-1-1,1 1,1-1,-1 0,0 0,1-1,0 1,0-1,0 0,0-1,1 1,-1-1,1 0,-1 0,1-1,10 2,-12-3,0 0,0-1,0 1,0-1,0 0,-1 0,1-1,0 1,0-1,-1 0,1 0,-1 0,1 0,-1 0,0-1,0 0,0 1,0-1,3-5,-5 7,-1 0,0 1,1-1,-1 0,0 1,0-1,1 0,-1 0,0 1,0-1,0 0,0 0,0 1,0-1,0 0,0 0,0 1,-1-1,1 0,0 0,0 1,-1-1,1 0,0 1,-1-1,1 0,-1 1,1-1,-1 1,1-1,-1 1,1-1,-1 1,1-1,-1 1,0-1,1 1,-1 0,0-1,1 1,-1 0,-1-1,-4-1,0 0,0 1,0-1,-7 0,8 2,-5-2,-1 2,-18 0,20 0,2 0,-1 1,1-1,-1 2,0-1,1 1,0 0,-1 0,-11 7,18-9,-1 1,0 0,1 0,-1 0,1 0,-1 0,1 1,-1-1,1 0,0 1,0-1,0 1,0-1,0 1,0 0,0-1,0 1,0 0,1 0,-1 0,1-1,0 1,-1 0,1 0,0 0,0 0,0 0,0 0,0-1,1 1,-1 0,1 0,-1 0,1 0,-1-1,3 4,-1-2,-1 0,2 0,-1 0,0 0,0 0,1-1,0 1,-1-1,1 1,0-1,0 0,0-1,1 1,-1 0,0-1,1 0,-1 1,1-2,-1 1,6 1,-4-2,1 1,-1-1,0 0,1 0,-1 0,1-1,-1 0,0 0,1 0,-1-1,0 1,0-1,5-3,-5 2,-1 0,1-1,-1 1,1-1,6-8,-10 12,-1-1,1 0,0 1,-1-1,1 0,-1 1,1-1,-1 0,0 0,1 0,-1 1,0-1,1 0,-1 0,0 0,0 0,0 0,0 0,0 1,0-1,0 0,0 0,0 0,0 0,0 0,-1 0,1 1,0-1,-1 0,1 0,-1 0,1 1,0-1,-1 0,0 1,1-1,-1 0,1 1,-1-1,0 0,0 1,1-1,-1 1,0 0,0-1,1 1,-2-1,-3 0,1 0,-1 0,1 0,-1 1,1-1,-1 1,0 0,1 1,-1-1,1 1,-1 0,1 0,0 0,-1 1,1-1,-5 4,8-5,0 1,0 0,0 0,0 0,0 0,0 0,0 0,0 0,0 0,1 0,-1 0,0 1,1-1,-1 0,1 0,0 1,-1-1,1 0,0 1,-1-1,1 0,0 3,0-4,1 1,-1 0,0 0,0 0,1 0,-1-1,0 1,1 0,-1 0,0 0,1-1,0 1,-1 0,1-1,-1 1,1 0,0-1,-1 1,1-1,0 1,-1-1,1 0,0 1,0-1,0 1,-1-1,1 0,0 0,0 0,0 1,0-1,0 0,-1 0,1 0,1 0,5-1,0 1,0-1,0-1,0 1,8-4,-12 4,-1 0,1 0,0 0,-1 0,1 0,-1-1,1 1,-1-1,0 0,1 0,-1 0,0 0,0 0,-1 0,3-4,-4 6,1-1,-1 1,0-1,0 1,0-1,0 1,0-1,0 1,0-1,0 1,0-1,0 1,0-1,0 1,0-1,0 1,0-1,0 1,-1-1,1 1,0-1,0 1,-1-1,1 1,0-1,-1 1,1 0,0-1,-1 1,1 0,-1-1,1 1,0 0,-1 0,0-1,-18-5,14 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2:01:33.793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69 7,'-6'6,"-12"10,16-15,1 0,0 0,0 0,-1 0,1 0,0 1,0-1,0 0,1 1,-1-1,0 1,0-1,1 1,-1-1,0 2,1-2,0 0,0-1,1 1,-1-1,0 1,0-1,0 1,0-1,1 1,-1-1,0 1,1-1,-1 1,0-1,1 1,-1-1,0 0,1 1,-1-1,1 0,-1 1,1-1,-1 0,1 0,-1 1,1-1,3 1,0 0,-1 0,1 0,0-1,0 1,0-1,4 0,-5 0,1-1,-1 1,1-1,-1 0,0 0,1 0,-1 0,0-1,0 0,0 1,0-1,0 0,0 0,0 0,-1-1,1 1,-1-1,0 0,1 1,-1-1,0 0,-1 0,1 0,1-4,-3 7,0-1,0 1,0-1,1 1,-1 0,0-1,0 1,0-1,0 1,0-1,0 1,-1-1,1 1,0 0,0-1,0 1,0-1,0 1,-1-1,1 1,0 0,0-1,-1 1,1 0,0-1,-1 1,1 0,0-1,-1 1,1 0,0 0,-1-1,1 1,0 0,-1 0,1 0,-1-1,1 1,-1 0,0 0,-3-1,0 0,0 1,0 0,0-1,-8 2,3-1,1 0,-1 0,1 1,0 0,0 0,-14 5,21-6,0 0,0 1,0-1,0 1,0-1,0 1,0 0,0-1,0 1,1 0,-1 0,0-1,1 1,-1 0,0 0,1 0,-1 0,1 0,-1 0,1 0,-1 2,1-1,0 0,0-1,0 1,0 0,0 0,0 0,1 0,-1 0,1 0,-1 0,2 2,1 3,1 0,0-1,0 1,10 11,-9-13,-1 0,2 0,-1-1,0 0,1 0,0 0,0 0,0-1,11 4,-14-6,-1 0,1 0,0 0,0-1,-1 1,1-1,0 0,0 0,0 0,-1 0,1 0,0-1,0 1,0-1,-1 0,1 0,0 0,-1 0,1 0,-1-1,1 1,-1-1,0 1,1-1,-1 0,2-3,-2 4,0-1,-1-1,0 1,1 0,-1 0,0 0,0-1,0 1,-1 0,1-1,0 1,-1-1,0 1,1-1,-1 1,0-1,0 1,0-1,-1 1,1-1,-1 1,1-1,-1 1,0 0,0-1,0 1,0 0,0 0,-1 0,1 0,-1 0,1 0,-1 0,0 0,0 0,0 1,0-1,0 1,0-1,0 1,0 0,0 0,-1 0,-3-1,-2 0,0 0,-1 1,1 0,-1 1,-16 1,16-1,4 0,0 1,0-1,0 1,0 0,0 0,0 0,0 1,0 0,0 0,-8 4,12-5,-1 0,1 1,0-1,0 0,-1 0,1 1,0-1,0 0,0 1,0-1,0 1,1-1,-1 1,0 0,1-1,-1 1,1 0,0 0,-1-1,1 1,0 0,0 0,0-1,0 1,0 0,1-1,-1 1,1 0,-1 0,1-1,0 3,1-1,-1 0,0-1,0 1,1-1,0 0,-1 1,1-1,0 0,0 0,0 0,0 0,1 0,-1-1,0 1,5 2,-2-3,-1 1,0-1,1 0,-1 0,1 0,-1 0,1-1,-1 0,8 0,-7 0,1-1,0 0,-1 0,1 0,-1-1,1 0,-1 0,0 0,0 0,1-1,-2 0,1 0,0-1,-1 1,1-1,4-5,-9 8,1 0,0 0,0 0,-1 1,1-1,-1 0,1 0,-1 0,1-1,-1 1,1 0,-1 0,0 0,0 0,0 0,1 0,-1 0,0-1,0 1,-1 0,1 0,0-2,-1 2,0 0,0-1,1 1,-1 0,0 0,0 0,0 1,0-1,0 0,-1 0,1 0,0 1,0-1,0 1,-1-1,0 0,-5-1,0 0,0 1,0 0,-1 0,1 1,-7 0,7 0,0 1,1 0,-12 3,16-3,0-1,0 1,0 0,0 0,0 0,0 0,0 0,0 0,1 0,-1 1,0-1,1 1,-1-1,-2 5,4-5,0 0,-1 0,1 0,0 0,0 0,0 0,0 0,0 0,0 0,1 0,-1 0,0-1,0 1,1 0,-1 0,1 0,-1 0,1 0,-1 0,1 0,-1-1,1 1,0 0,-1 0,1-1,0 1,0 0,0-1,1 1,2 3,1-1,-1 0,11 5,-12-7,-1 0,1-1,0 1,0-1,0 1,0-1,0 0,0 0,0 0,0-1,0 1,0-1,0 1,0-1,0 0,0 0,-1-1,6-2,-5 2,1 0,-1 0,1-1,-1 1,0-1,0 0,0 0,-1 0,1 0,-1 0,0-1,0 1,3-6,-5 8,1 0,-1 0,0 1,0-1,1 0,-1 1,0-1,0 0,0 0,0 1,0-1,0 0,0 0,-1 1,1-1,0 0,0 0,0 1,-1-1,1 0,0 1,-1-1,1 0,-1 1,0-1,0 0,0-1,-1 1,1 1,0-1,-1 0,1 0,-1 0,1 1,-1-1,-3 0,-3-1,-1 1,0 1,-11-1,17 1,0 0,-6 0,0 0,0 1,1 0,-17 3,24-3,0-1,-1 0,1 1,0 0,-1-1,1 1,0 0,0-1,0 1,0 0,0 0,0 0,0 0,0 0,0 0,0 0,0 2,1-3,-1 1,1-1,0 1,0-1,0 1,0 0,0-1,-1 1,1-1,0 1,0 0,1-1,-1 1,0 0,0-1,0 1,0-1,0 1,1-1,-1 1,0 0,0-1,1 1,-1-1,0 1,1-1,-1 1,1-1,-1 0,1 1,-1-1,1 1,-1-1,1 0,-1 0,1 1,-1-1,1 0,0 1,4 1,1 1,-1-1,1 0,0-1,-1 1,1-1,6 0,-8 0,0-2,-1 1,1 0,-1-1,1 0,0 0,-1 0,1 0,-1 0,0-1,1 1,3-4,-4 3,0 0,-1 0,1 0,-1 0,0-1,1 1,-1-1,0 1,2-5,-4 7,1-1,-1 0,0 0,1 1,-1-1,0 0,0 0,0 0,1 1,-1-1,0 0,0 0,0 0,0 1,0-1,0 0,-1 0,1 0,0 0,0 1,-1-1,1 0,0 0,-1 1,1-1,0 0,-1 1,1-1,-1 0,0 1,1-1,-1 1,1-1,-1 1,0-1,1 1,-1-1,0 1,0-1,1 1,-2 0,0-1,-1 0,1 1,0-1,0 1,0 0,0-1,-1 1,1 0,0 0,-4 1,-26 7,27-7,-1 0,1 0,0 1,0 0,0 0,0 0,0 0,-6 5,10-7,0 1,1-1,-1 1,0 0,1-1,-1 1,0 0,1 0,-1 0,1-1,-1 1,1 0,-1 0,1 0,0 0,0 0,-1 0,1 0,0 0,0 0,0 0,0-1,0 1,0 2,1-1,-1 0,1-1,0 1,0 0,0-1,0 1,0-1,0 1,0-1,1 1,-1-1,2 2,2 1,0-1,1 1,-1-1,1 0,0 0,10 3,-12-5,0 0,0 0,1-1,-1 0,0 0,6 0,-7-1,-1 1,0 0,0-1,1 1,-1-1,0 0,0 0,0 0,0 0,0 0,0 0,0 0,2-3,-3 4,-1 0,0-1,1 1,-1 0,0-1,1 1,-1 0,0-1,0 1,1-1,-1 1,0-1,0 1,0 0,0-1,0 1,0-1,1 1,-1-1,0 1,0-1,0 1,0-1,-1 1,1-1,0 1,0-1,0 1,-1-1,1 0,-1 0,0 0,0 0,0 0,0 0,0 0,0 1,0-1,0 0,0 1,-2-1,-1-1,-1 0,0 0,0 1,-9-1,7 1,0 1,-1 0,1 0,0 1,-1 0,1 0,-10 3,17-4,0 0,-1 1,1-1,0 0,0 0,-1 0,1 0,0 0,0 0,0 1,-1-1,1 0,0 0,0 0,0 1,0-1,0 0,-1 0,1 0,0 1,0-1,0 0,0 0,0 1,0-1,0 0,0 0,0 1,0-1,0 0,0 1,4 8,11 5,-15-13,3 1,0 1,1-1,-1 0,0 0,1 0,-1 0,1 0,0-1,0 0,-1 0,1 0,0 0,0 0,6-1,-8 0,1 0,-1 0,0-1,0 1,0-1,1 1,-1-1,0 0,0 0,0 0,0 0,0 0,-1-1,1 1,0 0,-1-1,1 1,0-1,-1 0,0 0,1 1,-1-1,0 0,0 0,0 0,0 0,0-3,0 4,-1-1,1 0,0 1,-1-1,0 0,1 0,-1 0,0 1,0-1,0 0,0 0,0 0,-1 1,1-1,-1 0,1 0,-1 1,1-1,-1 0,0 1,0-1,0 1,0-1,0 1,0-1,0 1,0 0,-1-1,1 1,-1 0,1 0,-1 0,1 0,-1 0,1 0,-1 1,0-1,1 0,-1 1,0-1,0 1,1 0,-1 0,-4 0,-1-1,5 1,-1 0,1-1,-1 1,0 1,1-1,-1 0,-4 2,-8 3,15-5,-1 0,1 0,-1 1,1-1,0 0,-1 0,1 0,-1 1,1-1,0 0,-1 1,1-1,0 0,-1 1,1-1,0 0,0 1,-1-1,1 1,0 0,0-1,0 0,0 0,0 1,1-1,-1 0,0 0,0 0,0 1,0-1,1 0,-1 0,0 0,0 0,1 0,-1 0,0 1,0-1,1 0,-1 0,0 0,0 0,1 0,-1 0,20 1,-15-1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3:59.484"/>
    </inkml:context>
    <inkml:brush xml:id="br0">
      <inkml:brushProperty name="width" value="0.1" units="cm"/>
      <inkml:brushProperty name="height" value="0.1" units="cm"/>
      <inkml:brushProperty name="color" value="#849398"/>
      <inkml:brushProperty name="ignorePressure" value="1"/>
    </inkml:brush>
  </inkml:definitions>
  <inkml:trace contextRef="#ctx0" brushRef="#br0">59 0,'0'0,"-9"9,0 1,1 1,-1 2,2 4,2-2,2 4,-1 4,2 3,1 0,-1 6,2-2,0-4,0-3,1-4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4:02.5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31,'1'-1,"1"0,-1 1,1-1,-1 0,1 0,0 1,-1-1,1 1,0 0,0-1,0 1,1 0,13-2,-7 2,1-1,-1 1,1 0,9 3,27 1,142 4,20 11,-167-15,67-2,-5-1,219 8,-141-6,-61 1,119 2,-133 1,0-1,30 0,39-1,248-4,-411-1,158 4,145 0,-81-1,-119-1,417-20,-346 7,152-24,-240 22,190-15,-177 18,68 9,-8 1,-54-6,231 20,-254-3,36 3,-100-12,0-2,40-4,-57 2,153-14,-67 10,34-1,260 31,-174-8,-56-6,-41 4,15 2,-93-16,-32-1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4:03.7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178 25,'-37'-3,"8"1,1-1,-43-10,58 9,18 4,14 3,-1 0,32 0,58 0,297 3,-95-3,425 9,-23 10,-586-17,167 11,-242-12,-14 0,55-2,-71-1,0 0,0 1,27 7,-39-7,10 2,0-1,0-1,1-1,28-1,-46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4:39.4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1 175,'10'-8,"-8"6,1 0,-1 0,1 0,0 1,5-3,-6 3,1 1,0 0,-1 0,1 0,-1 0,1 0,-1 1,1-1,-1 1,5 1,9 2,-10-4,0 1,0-1,-1 0,1 0,0-1,10-1,36-4,76 3,2 7,92 0,4-1,-64 2,227-30,-163 6,-54 6,580-31,-518 33,-93 3,35-7,36-2,12 11,53-1,15 14,99 35,-305-31,281 17,-316-25,321 26,54-13,-12-1,-114 11,-245-21,115 16,-164-20,100 22,-93-18,-13-5,0 0,0 1,1-1,-1 0,0 0,0 0,0 1,0-1,1 0,-1 0,0 1,0-1,0 0,0 0,0 1,0-1,0 0,0 0,0 1,0-1,0 0,0 0,0 1,0-1,0 1,-1 0,1 0,0 0,-1-1,1 1,-1 0,0-1,1 1,-1 0,0-1,1 1,-2 0,1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22.1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2466 139,'-9'-4,"1"1,0 0,-1 0,0 1,-16-2,12 2,-56-7,47 6,-82-7,-142 6,195 7,40-2,-143 17,91-7,1 3,-78 29,58-12,-84 47,-60 52,191-106,-152 104,134-88,-67 66,-127 172,195-209,4 3,-52 101,81-135,1 0,-14 50,16-43,2 0,3 2,1 0,2 0,-1 55,3 33,3 147,6-251,1 0,2-1,1 1,1-1,1-1,16 33,-6-22,2-2,1-1,50 63,29 30,168 192,-155-211,4-5,168 115,40-20,13-22,279 114,-425-205,627 251,-690-288,76 24,221 48,224 5,-544-114,1-5,1-4,-1-5,1-5,120-21,96-33,-6-24,-262 63,0-2,-2-2,-1-3,65-42,-78 41,-1-2,-2-2,-1-1,-2-2,51-63,-45 43,-3-1,-3-2,-2-1,-2-2,-4-1,-2-2,-2 0,17-86,-38 141,8-37,-3 0,3-53,-9 95,4-174,-9 102,-2 0,-5 0,-2 1,-44-138,16 98,-5 3,-80-141,58 136,-6 4,-4 3,-149-162,101 144,-6 5,-178-129,2 45,-11 16,261 158,-644-322,-34 79,241 136,78 42,105 50,213 37,-117 4,188 8,-72 4,90-4,-1 1,1 1,-1 0,1 0,0 1,0 0,-11 7,15-7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27.2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1,'20'0,"8"1,-4-1,35 5,-46-3,-1-1,24 1,-7-1,76 11,-38-3,81 1,8 1,166 19,-283-29,64 11,-97-9,-9 0,-26 4,-218 26,233-32,-139 12,77-8,-295 31,365-35,1 0,-1 0,1 0,-1 1,1-1,0 1,0 0,-1 1,-4 2,10-5,0 1,0-1,0 0,0 0,0 0,0 0,0 0,-1 0,1 0,0 0,0 0,0 0,0 1,0-1,0 0,0 0,0 0,0 0,0 0,0 0,0 1,0-1,0 0,0 0,0 0,0 0,0 0,0 0,0 1,0-1,0 0,0 0,0 0,0 0,0 0,0 0,0 0,0 1,0-1,0 0,0 0,1 0,-1 0,0 0,0 0,0 0,0 0,0 0,0 1,0-1,0 0,1 0,-1 0,0 0,0 0,0 0,0 0,0 0,0 0,1 0,-1 0,22 5,74 9,-19-4,171 25,-188-25,0 3,-1 3,0 2,63 28,-100-34,-1 0,0 2,34 27,-54-40,1 0,-1 0,0 0,1 1,-1-1,0 0,0 0,0 1,0-1,0 1,0-1,0 1,0 0,-1-1,2 3,-2-3,0-1,0 1,-1 0,1-1,0 1,0-1,0 1,-1 0,1-1,0 1,0-1,-1 1,1-1,0 1,-1-1,1 1,-1-1,1 1,-1-1,1 0,-2 1,-1 1,0 0,0-1,0 1,-1-1,1 0,-6 1,-34 7,-2-2,-79 3,-356 12,263-11,196-11,20 0,-12 2,0 2,14-1,10-1,36 2,207 16,-143-9,168 37,-268-46,-3 0,1 0,-1 1,0-1,1 2,-1-1,7 5,-8-2,-7-1,-1-4,0-1,0 1,0-1,0 1,0-1,0 1,0-1,0 1,0-1,0 0,0 0,-2 1,-34 1,-368 5,333-8,-83-5,137 3,-10-1,27 4,-1 0,0 0,0 0,1 0,-1 0,0 0,1 1,-1-1,0 1,1-1,-1 1,-1 0,3 0,0-1,-1 0,1 0,0 0,0 0,0 0,0 0,0 0,0 0,0 1,0-1,0 0,0 0,0 0,0 0,0 0,0 0,0 0,0 1,0-1,0 0,0 0,0 0,0 0,0 0,0 0,0 1,0-1,0 0,0 0,0 0,0 0,0 0,0 0,0 0,0 1,0-1,0 0,1 0,-1 0,0 0,0 0,0 0,0 0,0 0,0 0,0 0,0 0,1 0,-1 0,0 1,0-1,0 0,0 0,0 0,0 0,1 0,-1 0,8 2,22 3,48 4,113 14,2 15,-174-33,0 1,0 0,0 2,-1 0,22 14,-36-19,0 0,1 0,-2 1,1-1,4 6,2 4,-10-10,-1-1,1-1,0 0,0 0,0-1,0 1,0 0,0 0,0 0,0-1,0 1,0 0,0 0,-1-1,1 2,-2 0,1-1,0 0,0 0,0 0,0 1,-1-1,1 0,-1-1,1 1,-2 1,-16 7,1-1,-1-1,-1-1,-23 5,-95 13,67-13,-216 54,273-61,13-4,-1 0,1 0,0 1,0-1,0 0,0 1,0-1,0 1,0-1,-2 2,3-2,0 0,0 0,0 0,0 1,0-1,0 0,0 0,0 0,0 0,0 0,0 0,0 0,0 0,0 1,0-1,0 0,0 0,0 0,0 0,0 0,0 0,1 0,-1 0,0 0,0 1,0-1,0 0,0 0,0 0,0 0,0 0,0 0,0 0,1 0,-1 0,0 0,0 0,0 0,0 0,0 0,0 0,0 0,0 0,1 0,-1 0,0 0,0 0,0 0,0 0,0 0,0 0,9 2,51 3,-19-3,12 0,129 11,-150-10,-5-1,-1 1,1 2,-1 0,34 13,-48-13,-12-5,0 1,0-1,0 0,0 0,0 0,1 0,-1 0,0 0,0 0,0 0,0 1,0-1,0 0,0 0,0 0,0 0,0 0,0 0,0 1,0-1,0 0,0 0,0 0,0 0,0 0,0 0,0 1,0-1,0 0,0 0,0 0,0 0,0 0,0 0,0 1,0-1,0 0,0 0,-1 0,1 0,0 0,0 0,-2 1,0 0,0 0,0 0,-1 0,1-1,0 1,-1-1,-3 1,-40 3,-108 2,126-6,15-1,0 1,0 1,-14 2,18 0,12 0,20 3,126 18,-79-16,-42-4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2.1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 1,'-9'53,"1"0,0 71,15 106,-6-208,5 46,-5-61,0 0,1-1,0 1,0 0,1-1,0 0,5 10,-7-15,-1 0,1 0,0 0,0 0,0 0,0-1,0 1,0 0,0 0,0-1,0 1,1 0,-1-1,0 1,0-1,0 0,3 1,-1-1,0 0,0 1,1-2,-1 1,0 0,1-1,3-1,36-11,77-36,-90 35,67-33,-77 36,-1-2,33-28,-43 34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2.80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28 0,'-4'66,"-5"63,-6 278,16-391,-1-7,0-1,0 1,1-1,0 1,1-1,0 1,4 9,-4-13,0 0,0-1,1 1,0-1,4 6,-5-8,-1 0,1-1,0 1,0-1,-1 0,1 1,0-1,0 0,0 0,0 0,1-1,-1 1,0 0,0-1,0 1,1-1,1 0,6 0,-1 0,1-1,-1 0,0 0,1-1,8-4,-8 4,239-78,-245 79,23-9,0-2,46-27,-64 33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3.26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24 352,'4'-6,"-1"0,1 0,0 0,0 1,1-1,-1 1,11-8,8-10,-11 9,0-1,-1 0,-1 0,0-1,-1-1,0 0,-2 0,9-29,-15 42,0 0,-1-1,1 1,-1 0,0 0,0-1,-1 1,1 0,-1 0,0-1,0 1,0 0,-4-7,4 9,0-1,-1 0,0 1,1 0,-1-1,0 1,0 0,-1 0,1 0,0 0,-1 1,1-1,-1 0,1 1,-1 0,0 0,1-1,-1 2,0-1,-3 0,6 1,-4 1,-11 10,-53 44,65-52,0-1,1 0,-1 0,1 1,0 0,-1-1,1 1,1 0,-1 0,0 0,1 0,-1 0,1 1,0-1,-1 4,-1 4,-3 17,8 6,-1-29,8 77,-7-64,1 1,1 0,6 19,-8-32,1 0,-1-1,1 1,0-1,1 0,-1 0,1 0,0 0,1 0,7 6,-7-7,1 0,-1-1,1 0,-1 0,1-1,0 1,0-1,0 0,1-1,-1 0,0 0,1 0,-1-1,0 1,1-2,10 0,1-2,-1-1,0 0,0-2,29-12,-36 14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3.65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139 1,'-17'5,"2"1,-27 13,38-17,0 0,0 0,1 1,-1 0,1 0,-1 0,1 0,0 0,0 0,0 1,1 0,-1-1,1 1,0 0,-3 6,5-7,-1 0,1-1,-1 1,1 0,0-1,0 1,0 0,1-1,-1 1,0 0,1-1,0 1,1 3,6 12,-5-15,1-1,5 7,0-1,1 0,0 0,22 13,-19-14,0 2,-1 0,0 0,14 15,-18-16,-1 0,-1 0,1 1,7 14,-12-20,-1 0,1 1,-1-1,0 1,0 0,0-1,0 1,0 0,-1 0,0-1,0 1,0 0,0 0,-1 0,1-1,-1 1,0 0,-2 5,0-2,-1 0,-1 0,1 0,-1-1,0 0,0 0,-1 0,1 0,-14 9,11-10,0 1,-1-1,0-1,1 1,-2-1,1-1,-17 5,3-4,16-6,2 0,2 1,1 0,-1 0,0-1,1 1,-1 0,1-1,-1 0,1 0,0 0,0 0,-1 0,2 0,-4-4,0-3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4.03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123 0,'-7'1,"0"1,0 0,0 0,0 0,-7 4,-9 7,17-8,2 0,2-4,1 0,-1 1,1-1,-1 1,1-1,0 1,0-1,-1 1,1 0,0-1,1 1,-1 0,0 0,0 0,1 0,-1 0,1 0,0 0,-1 0,1 0,0 0,0 0,0 0,0 0,1 0,-1 0,1 0,0 2,2 2,-1-1,1 0,0 0,1-1,-1 1,1-1,0 1,5 3,-7-6,39 38,-19-10,-19-25,-1-1,1 1,-1 0,0 1,-1-1,1 0,-1 0,0 1,0-1,-1 1,0-1,0 1,0-1,0 0,-1 1,-3 10,2-8,-1 0,0 0,0 1,-1-2,0 1,0 0,-1-1,0 0,0 0,-1 0,0-1,0 0,0 0,-1 0,-8 5,12-10,1 1,0-1,-1 1,1-1,-1 0,1 0,-1 0,0 0,1-1,-4 1,5-1,-1 0,1 0,0-1,0 1,-1 0,1-1,0 1,0-1,0 1,0-1,0 1,-2-3,-1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4.39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63 146,'-6'14,"1"0,0 0,-4 23,8-32,0-1,1 0,0 1,-1-1,2 0,-1 1,0-1,1 0,0 1,0-1,0 0,1 0,-1 0,1 0,0 0,5 7,6 1,8-1,-17-9,0-1,-1 0,1 0,0 0,-1-1,1 0,0 1,0-1,0 0,0-1,7 0,6-6,23-14,-38 20,-1 0,1 0,-1 0,0 0,1 0,-1-1,0 1,0 0,0-1,0 1,0 0,0-1,0 1,-1-1,1 0,0 1,-1-1,1 1,-1-1,0 0,1-2,-1 0,-1 1,1-1,0 0,-1 0,0 1,-2-6,-1-1,0 0,0 1,-1 0,-1 0,0 0,0 0,0 1,-12-12,-8-3,-34-26,38 32,17 14,1-1,0 0,-1 0,1 0,1 0,-1-1,1 0,-1 1,-3-10,5 8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4.82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2 247,'-1'34,"1"0,3-54,9-38,-10 49,0 0,1 1,0 0,0-1,9-13,0 0,59-122,-70 143,-1 1,0 0,0 0,0-1,0 1,0 0,0 0,0 0,0-1,0 1,0 0,0 0,0 0,0-1,1 1,-1 0,0 0,0 0,0 0,0-1,1 1,-1 0,0 0,0 0,0 0,0 0,1 0,-1-1,0 1,0 0,1 0,-1 0,0 0,0 0,0 0,1 0,-1 0,0 0,0 0,1 0,-1 0,0 0,0 0,0 0,1 0,-1 1,0-1,0 0,0 0,1 0,-1 0,0 0,0 0,0 1,0-1,1 0,-1 0,0 0,0 0,0 1,0-1,0 0,0 0,1 0,-1 1,0-1,0 0,0 0,0 0,0 1,4 7,-1-1,1 1,-1 1,-1-1,4 16,-6-19,2 1,-1 0,0 0,1 0,0-1,1 1,-1-1,1 1,0-1,0 0,1 0,0-1,-1 1,1-1,1 1,-1-1,1-1,0 1,8 4,-2-2,1-1,-1 0,1-1,0 0,1-1,-1 0,1-1,-1-1,16 1,-13-2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5.34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0,'60'465,"-50"-405,-9-54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5.89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45 95,'2'2,"0"0,-1-2,-1 0,1 0,0 0,-1 1,1-1,0-1,-1 1,1 0,0 0,-1 0,1 0,0 0,-1 0,1-1,0 1,-1 0,1-1,-1 1,1 0,0-1,0 0,8-7,-9 8,2-3,1 0,-1 0,0 0,0 0,0-1,0 1,0 0,-1-1,0 0,1 1,-1-1,-1 0,1 0,0 1,-1-1,0 0,0-6,0 10,0-1,0 0,0 0,0 0,-1 0,1 1,0-1,0 0,-1 0,1 0,0 1,-1-1,1 0,0 1,-1-1,1 0,-1 1,1-1,-1 0,0 1,1-1,-2 0,1 1,0 0,0-1,0 1,1 0,-1 0,0 0,0 0,0 0,0 1,0-1,1 0,-1 0,0 0,0 1,0-1,1 0,-2 2,-4 1,0 2,0-1,1 1,-6 5,9-8,-4 4,1 0,-1 0,1 1,-8 13,13-20,0 0,0 0,0 0,0 0,0 1,0-1,0 0,0 0,0 0,-1 0,1 0,0 0,0 0,0 0,0 0,0 0,0 1,0-1,0 0,0 0,0 0,0 0,0 0,0 0,0 0,0 0,0 0,0 0,1 1,-1-1,0 0,0 0,0 0,0 0,0 0,0 0,0 0,0 0,0 0,0 0,0 0,0 0,0 0,0 1,1-1,4-1,9-3,-12 3,-2 1,1 0,-1 0,0 0,1 0,-1 0,0 0,1 0,-1 0,0 0,1 0,-1-1,0 1,0 0,1 0,-1 0,0 0,0-1,1 1,-1 0,0 0,0 0,1-1,-1 1,0 0,0 0,0-1,0 1,1 0,-1-1,0 1,0 0,0-1,0 1,0 0,0-1,0 1,0 0,0 0,0-1,0 1,0 0,0-1,0 1,0 0,0-1,0 1,0 0,-1-1,-10-9,7 8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5:46.44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99,'7'-8,"-1"0,1 1,0-1,0 1,1 1,0-1,0 1,1 1,12-7,-15 8,1 1,-1 0,1 1,-1-1,12-1,-7 2,-5 0,0 1,1 1,-1-1,0 1,1 0,-1 1,0 0,1-1,-1 2,0-1,0 1,0 0,0 0,7 5,-6-3,1 0,-1 1,0 0,-1 1,1-1,-1 1,0 1,-1-1,0 1,6 8,-8-9,1 1,-1 0,3 8,-5-13,8 23,-1 1,0 0,3 30,-8-33,-2 0,0-1,-2 1,0 0,-2 0,0-1,-11 37,10-44,-1 0,-1 0,-1-1,0 0,0 0,-2-1,0 1,0-2,-1 1,0-2,-21 19,29-29,1 1,-1-1,0 1,0-1,0 0,0 0,0 0,-1 0,1 0,0 0,0-1,-1 1,-2 0,4-1,0 0,0-1,1 1,-1 0,0 0,0 0,0-1,0 1,0 0,0-1,1 1,-1-1,0 1,0-1,0 1,1-1,-1 0,0 1,1-1,-1 0,0-1,-1-2,0 1,1-1,0 0,-1 0,1 0,1 0,-1 0,1 0,-1-8,2 5,0-1,0 1,1 0,0 0,0-1,1 1,0 1,0-1,1 0,6-10,-6 11,0 0,1 1,-1-1,1 1,0 0,1 0,-1 1,1-1,0 1,0 1,0-1,0 1,1 0,-1 0,1 1,13-4,2 3,0 1,1 0,43 3,-8 1,45-7,-93 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2:09:27.536"/>
    </inkml:context>
    <inkml:brush xml:id="br0">
      <inkml:brushProperty name="width" value="0.035" units="cm"/>
      <inkml:brushProperty name="height" value="0.035" units="cm"/>
      <inkml:brushProperty name="color" value="#E71224"/>
      <inkml:brushProperty name="ignorePressure" value="1"/>
    </inkml:brush>
  </inkml:definitions>
  <inkml:trace contextRef="#ctx0" brushRef="#br0">1 13,'0'0,"26"-9,-18 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13:29.877"/>
    </inkml:context>
    <inkml:brush xml:id="br0">
      <inkml:brushProperty name="width" value="0.1" units="cm"/>
      <inkml:brushProperty name="height" value="0.1" units="cm"/>
      <inkml:brushProperty name="color" value="#CC0066"/>
      <inkml:brushProperty name="ignorePressure" value="1"/>
    </inkml:brush>
  </inkml:definitions>
  <inkml:trace contextRef="#ctx0" brushRef="#br0">105 0,'0'0,"-31"86,20-68,-20 13,12-12,6-8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17:08.40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865.52502"/>
      <inkml:brushProperty name="anchorY" value="-5653.25684"/>
      <inkml:brushProperty name="scaleFactor" value="0.5"/>
    </inkml:brush>
  </inkml:definitions>
  <inkml:trace contextRef="#ctx0" brushRef="#br0">0 34,'0'0,"7"-3,0 1,2-1,2-1,-1 1,3-1,2 0,1 1,0 1,2 0,-1 2,-3 0,-1 1,1-1,-3 0,0 0,0-1,-1 0,-1 0,-3 0,-2 1,-2-1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38:42.95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82,'11'-8,"1"1,0 0,0 1,1 0,19-6,-8 4,0 2,0 0,0 1,27-1,98 1,-121 5,255 3,-250-2,47 0,135 5,-114-1,439 31,11-16,-390-20,196 5,-55-4,-238-3,17 4,86 13,-70-5,59 8,68 5,334 1,-395-24,97 6,35-3,-119-5,-22 5,160-1,-115-4,56-3,108-18,-216 17,61-4,-66-8,-21 3,510-16,-219 48,-139-4,-150 0,-19 0,-66-10,180 8,52-4,-256-7,96 7,117 0,-185-8,33-1,89-14,-112 10,0 3,86 5,-129-2,101 8,-57-4,93-2,-93-6,0-3,0-2,66-20,-105 24,0 0,24-13,-28 13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1:56.2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13328 766,'-29'-28,"-1"2,-2 1,0 1,-1 2,-71-35,-102-20,-6 15,-294-64,-5 15,407 88,-419-68,-5 29,108 31,-555 30,772 10,-595 36,409-9,-204 17,-135 21,404-36,-781 97,573-41,229-36,-234 37,285-39,3 17,31-9,-16-2,-299 92,470-132,-225 83,9 21,138-49,4 6,-149 118,189-122,-126 135,169-154,2 4,2 1,-52 93,53-66,4 1,5 3,3 1,-46 198,63-197,4 1,4 0,4 1,5 0,15 161,-1-186,2-2,40 126,-21-106,3-1,91 165,-70-160,-5-8,73 100,161 158,-195-241,229 229,-118-127,25 24,-177-190,104 71,66 20,-94-60,184 99,14-33,-204-101,175 32,128-3,-75-14,-5 23,-242-47,-2 5,-1 4,-2 5,-2 3,-2 5,-2 3,112 91,214 206,-95-45,-215-201,4-5,148 104,-189-158,1-3,2-3,2-3,1-3,130 40,-101-48,1-5,1-4,1-4,106-3,-29-12,271-39,94-62,-10-41,-305 69,-3-10,306-160,-190 62,311-160,1029-565,-1029 510,-482 280,260-228,-302 219,-5-6,132-179,-129 134,-9-6,181-362,-238 401,-6-3,-6-3,-7-1,44-268,-69 267,0-278,-24 340,-4 1,-3 0,-5 1,-38-130,25 136,-3 0,-58-109,59 139,-1 2,-4 1,-1 1,-60-62,-202-186,-25 26,74 110,-11 19,186 103,-207-114,178 98,-148-58,116 58,-232-84,-60 30,133 55,180 34,50 8,10 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2:45.73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39 0,'5'29,"-5"-20,0 0,0 1,0-1,-1 0,-1 1,-2 10,1-2,-29 180,31-189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2:53.85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870 11,'-11'3,"-10"3,8-4,1-1,-1 0,0-1,1 0,-17-2,-10-1,22 3,-29 0,35 1,-45 0,1-2,-102-16,151 16,0 0,0 1,1-1,-1 1,-12 1,17 0,-1-1,1 0,-1 1,1-1,0 1,-1 0,1-1,-1 1,1 0,0 0,0 0,0 0,-1 0,1 0,0 0,0 0,0 0,1 1,-1-1,0 0,0 1,1-1,-1 0,0 1,1-1,0 1,-1-1,1 3,-17 139,11-84,6-54,-1 0,1 0,0 0,1 0,-1 0,1 0,0 0,1 5,-1-8,0 0,0 0,0 0,0 0,0 0,1 0,-1-1,0 1,1 0,-1-1,1 1,0-1,0 0,-1 1,1-1,0 0,0 0,0 0,0 0,3 0,74 17,5 1,-69-15,0 2,0 0,-1 0,1 2,-2-1,1 2,-1 0,0 1,12 11,-21-17,0 1,0-1,-1 1,1 0,-1 0,0 0,0 0,-1 0,0 1,0-1,0 1,0-1,-1 1,0 0,0 0,-1 0,1-1,-1 1,0 0,-1 0,0 0,0 0,0-1,0 1,-1 0,0-1,0 1,-4 6,0-1,0 0,0 0,-1 0,-1-1,0 0,0-1,-1 0,0 0,-1-1,1 0,-12 7,11-10,1 0,-1-1,0-1,0 1,0-1,0-1,-1 0,1-1,-21 1,13-3,-1 0,1-2,0 0,-32-10,-6-2,20 5,-64-26,93 33,1-1,0 1,-1-1,2 0,-11-10,-31-39,47 53,-8-9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01.81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663 10,'22'-3,"1"0,-1 0,44 2,-45 4,-17-2,0 0,0 0,0 0,0 1,-1-1,1 1,-1 0,1 0,-1 0,0 0,0 1,0-1,0 1,0 0,0 0,-1 0,1 0,-1 0,0 0,2 5,-2-3,0 0,-1 0,1 0,-1 0,0 1,-1-1,1 0,-1 1,0-1,-1 0,1 0,-1 1,0-1,-2 8,-4 6,-1-1,-1 0,0-1,-1 0,-1 0,-24 28,25-33,-17 14,25-24,-135 115,64-63,-3-3,-147 74,207-118,0 0,0-1,0-1,-26 5,34-9,0 0,-1 0,1-1,0 0,-1-1,1 1,0-2,0 1,-1-1,1 0,-9-5,14 6,1 0,0 0,0 0,0 0,0 0,0-1,0 1,0-1,0 0,0 1,1-1,-1 0,1 0,-1 0,1 0,0 0,0-1,0 1,0 0,0 0,0-1,1 1,-1-1,1 1,-1 0,1-1,0 1,0-1,1-2,-1 1,2-1,-1 0,0 1,1-1,0 1,0 0,0 0,1 0,-1 0,1 0,0 0,0 0,0 1,1-1,6-4,6-4,0 1,2 0,-1 2,20-9,-23 13,-1-1,1 2,0 0,0 1,1 0,-1 1,18 0,-13 3,0 1,1 1,-1 0,26 9,74 31,-9-3,-20-16,133 15,-134-25,0-1,-77-11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14.02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86,'12'-13,"21"-18,-28 27,0 0,1 1,-1-1,1 1,0 0,0 0,11-3,-12 4,-1 1,1 0,0 0,0 0,0 0,5 1,-1 0,71-4,105 9,-150-3,7-1,6 0,69 11,-114-11,1-1,-1 1,0 0,0 0,0 0,0 1,0-1,0 1,0-1,0 1,0 0,-1 0,1 0,-1 1,0-1,4 5,-4-4,-1 0,1 1,-1-1,0 1,0-1,0 1,0 0,-1-1,1 1,-1 0,0 0,0-1,-1 1,1 0,-2 6,-1 2,0 0,-7 16,-58 122,64-141,-64 131,-44 96,95-197,-86 204,98-232,2-2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14.401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62,'61'-17,"-32"9,-11 4,7-2,29-2,177-10,1 20,-205-1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21.56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388 50,'-43'-15,"27"8,-4 1,-1 0,1 2,-1 0,-25-1,42 4,3 1,-1-1,1 1,0 0,0 0,0 0,-1 0,1 0,0 0,0 0,0 0,-1 1,1-1,0 0,-2 1,-5 3,2 0,4-1,-2 2,0 2,0-1,0 1,0-1,-1 0,0 0,-5 5,-3 2,12-13,-42 53,42-52,1 0,-1-1,1 1,-1 0,1 0,-1 0,1 0,0 0,-1 0,1 0,0 0,0 0,0 0,0 1,0 1,3 1,17 8,70 34,-60-33,-21-11,0-2,1 3,-1-1,1 2,0-1,-1 1,1 0,-1 1,0 0,-1 1,1 0,-1 0,13 14,-12-11,0 1,-1 0,-1 0,1 1,-2 0,1 0,-2 0,1 1,3 13,-7-18,0-1,-1 1,0 0,0-1,-1 1,0 0,0 0,0-1,-1 1,0 0,0-1,-1 1,-2 7,1-6,-1-1,0 0,0 1,0-1,-1-1,0 1,-1-1,1 0,-12 10,6-8,0 0,0-1,0 0,-1-1,0-1,0 1,-1-2,1 0,-1 0,0-1,0-1,0 0,-18 0,14-3,-1-1,1 0,0-1,0-1,0-1,0 0,-23-11,32 12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21.986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24 1,'-1'6,"-2"28,0 36,0 91,-5 124,4-237,3-41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22.36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1,'14'6,"1"0,0-1,0 0,20 2,-11-2,16 0,0-2,57-2,77-16,-157 12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23.078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237 6,'16'-3,"0"2,0 0,-1 0,1 2,19 2,-29-3,-1 1,1 0,-1 0,1 0,6 3,-3-1,2 1,0 0,0 1,-1-1,0 2,0 0,0 0,-1 1,0 0,0 0,0 1,9 12,-14-14,1 0,-2 0,1 0,-1 1,0-1,0 1,0 0,-1 0,0 0,-1 0,0 0,0 1,0-1,-1 0,0 1,0-1,-1 0,0 0,0 1,-4 11,-3 7,-2 0,-22 47,21-56,0 0,-1-1,-1-1,0 1,-1-2,0 0,-1-1,-1 0,0-1,-1-1,-29 14,20-13,0 0,-1-2,0-2,0 0,-1-2,0-1,-44 3,69-8,-1 0,0 1,-1-1,1-1,-8 0,11 1,0 0,1-1,-1 1,0 0,1 0,-1 0,1-1,-1 1,1 0,-1-1,0 1,1 0,-1-1,1 1,-1-1,1 1,0-1,-1 1,1-1,-1 1,1-1,0 1,0-1,-1 1,1-1,0 0,0 1,0-1,-1 1,1-1,0 0,0 1,0-1,0 0,0 1,0-1,1 0,-1 1,0-1,0 1,0-1,0 0,1 1,0-2,0 0,0 1,0-1,0 0,0 1,0-1,0 1,1-1,-1 1,1 0,-1-1,1 1,0 0,2-1,4-4,29-20,2 1,47-23,-61 37,0 0,29-7,-39 14,1 0,-1 2,1 0,29-1,-33 4,0 0,0 0,0 1,0 1,0 0,-1 1,1 0,-1 0,11 7,-15-7,0 1,0-1,0 1,-1 1,0-1,0 1,0 0,-1 1,0-1,0 1,-1 0,1 0,5 15,-8-17,0 0,0 0,0 0,-1 0,1 0,-1 0,-1 0,1 8,-1-1,1-5,-2 1,1-1,-3 12,1-9,1 1,0 12,0-21,2-1,-1 0,0 0,0 1,0-1,0 0,1 1,-1-1,2 2,0-1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23.42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0,'20'3,"16"0,38 0,83 12,-134-11,-10-3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23.815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31,'6'2,"21"3,24-6,-47 1,59-5,67-15,-89 13,-19 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25.872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0 13,'36'-5,"-8"2,44-1,-27 4,0 3,63 11,84 30,-181-41,2 0,0 1,-1 0,0 1,17 9,-26-13,-1 0,1 1,-1-1,1 1,-1 0,0-1,0 1,0 0,0 0,0 1,3 3,-4-4,-1 0,1 0,-1 0,1-1,-1 1,0 0,0 0,0 0,0 0,0 0,0-1,0 1,-1 0,1 0,-1 0,1-1,-1 1,0 0,1 0,-1-1,-2 3,-7 14,-2 0,-22 26,13-19,-19 26,-55 77,86-114,2 0,0 1,0 0,2 0,-8 27,-6 79,17-106,1-4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3:26.264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1 11,'5'0,"0"1,0-1,9-1,3-1,22 2,86 3,-115-3,164-2,-19-2,-71 1,-30 2,-4-1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18.703"/>
    </inkml:context>
    <inkml:brush xml:id="br0">
      <inkml:brushProperty name="width" value="0.1" units="cm"/>
      <inkml:brushProperty name="height" value="0.1" units="cm"/>
      <inkml:brushProperty name="color" value="#004F8B"/>
      <inkml:brushProperty name="ignorePressure" value="1"/>
    </inkml:brush>
  </inkml:definitions>
  <inkml:trace contextRef="#ctx0" brushRef="#br0">348 1,'-37'147,"29"-117,-64 272,38-142,-37 187,70-340,-43 220,13-87,-14 80,42-195,2-6,1 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19.36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168 0,'0'0,"1"8,1 1,0 2,0 3,0 2,-1 4,0 3,-1-4,-1 2,0 1,-1 3,-2 2,1-3,-2 2,0 5,-2 7,-1 6,0 6,-1 4,0 4,-1 2,1 0,0 1,1-2,0 0,1-1,1-2,1-1,-1 19,0 5,0 0,1-6,1-8,0-9,0-6,1-8,-1-6,1-10,1-4,-1-2,1-5,1-5,0-4,1-3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20.53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731.65216"/>
      <inkml:brushProperty name="anchorY" value="-1099.58691"/>
      <inkml:brushProperty name="scaleFactor" value="0.5"/>
    </inkml:brush>
  </inkml:definitions>
  <inkml:trace contextRef="#ctx0" brushRef="#br0">352 0,'0'0,"-7"18,2-6,-1 1,1 0,-1 2,0 2,-1 2,1-2,0 0,0 1,0 2,0 2,0-3,0 3,-1 4,-1 5,-1 6,0 4,-1 5,0 2,0 3,1 0,-1 1,1 0,0 0,-1-1,1-1,-4 19,0 4,0 0,0-5,1-7,1-7,1-5,1-6,0-2,1-4,1-2,-1-1,1-5,2-6,1-4,0-5,2-5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21.30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647.64355"/>
      <inkml:brushProperty name="anchorY" value="-2096.14819"/>
      <inkml:brushProperty name="scaleFactor" value="0.5"/>
    </inkml:brush>
  </inkml:definitions>
  <inkml:trace contextRef="#ctx0" brushRef="#br0">59 0,'0'0,"-3"11,0 0,-3 2,1-1,1-4,-2 2,-2 1,0-1,1-1,2-3,1-1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22.79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270.92603"/>
      <inkml:brushProperty name="anchorY" value="-1636.97668"/>
      <inkml:brushProperty name="scaleFactor" value="0.5"/>
    </inkml:brush>
  </inkml:definitions>
  <inkml:trace contextRef="#ctx0" brushRef="#br0">0 124,'0'0,"8"-16,-4 7,-1 1,0 3,2-5,1-1,1 0,0 1,2 0,2 2,2 1,3 1,2 2,4 2,-4 0,1 1,-1 0,0 1,2-1,1 0,-3 1,2-1,3 1,4 1,4 0,5 1,4 1,17 3,6 0,6 2,-5 0,-9 0,-10 1,-9 2,-9 2,-7 1,-6 0,-5 0,-4-1,-3 0,-2-1,-2 1,-1-1,-15 13,-13 8,-10 4,-5 0,-3-2,0-3,0-4,2-4,0-4,3-3,1-2,2-4,4-2,2-3,4-2,5-1,2-2,4 0,3 0,3 0,3-1,4 0,3 0,2 1,1-1,0 0,-2 0,0 0,-1 1,0 0,1 0,1-1,1 1,2 0,1 0,4 1,30 6,76 16,28 7,8 3,-10 0,-18-2,-20-2,-18-2,-15-1,-11 0,-9 1,-8 0,-7 2,-7 0,-5 1,-7 0,-5-1,-7 2,-8 2,-8 2,-7-1,-7 1,-6-1,-5-1,-4-2,-4-2,-3-1,-4-3,-4-2,-3-2,-4-1,-3-2,-3-2,-1-2,0-2,0-2,6-2,7-1,11-3,14-2,12-1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32.81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493.56604"/>
      <inkml:brushProperty name="anchorY" value="-3618.14185"/>
      <inkml:brushProperty name="scaleFactor" value="0.5"/>
    </inkml:brush>
  </inkml:definitions>
  <inkml:trace contextRef="#ctx0" brushRef="#br0">342 19,'0'0,"11"-2,2 0,3 0,5-1,2 0,4 1,1 0,-4 1,-1 0,-1 1,-1 1,0 0,-3 0,0 1,3 1,3 1,5 1,3 2,2 1,1 1,0 2,-2 1,-2 2,-2 0,-4 1,-1 9,-4-1,-6 0,-3-2,-5-3,-3-2,-2-4,-2-1,-3 0,-3 5,-14 9,-10 5,-7 1,-3-2,-1-4,1-4,2-5,2-3,2-3,2-1,2-2,1 0,3-1,3 0,3-1,4-1,5-1,4-1,3-1,3 0,1-1,-1 1,1 0,-2-1,0 2,-1-1,1 1,-1 1,2-1,1 1,0 0,3 0,3 1,26 7,50 12,23 6,5 2,-7-1,-15-2,-17-2,-15-2,-13-1,-10-1,-8 0,-6 0,-6 0,-4-1,-4 0,-3-1,-5 7,-6 6,-6 3,-6 2,-4 0,-3-2,-5-2,-3-2,-3-3,-4-1,-2-4,-2-1,-3-3,-1-3,-1-3,-1-3,0-4,-1-2,0-4,-2-1,1-2,0 0,1-2,2-1,2-2,2-3,5-1,7 0,8 0,9 2,8 3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33.65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398.94263"/>
      <inkml:brushProperty name="anchorY" value="-4343.82471"/>
      <inkml:brushProperty name="scaleFactor" value="0.5"/>
    </inkml:brush>
  </inkml:definitions>
  <inkml:trace contextRef="#ctx0" brushRef="#br0">73 0,'0'0,"-2"5,-1 2,-1 2,-1 1,0 2,0 0,0 2,0 0,0 0,1 0,0-1,0 0,0-1,1-1,0-3,0 0,0-3,1-4,1-2,-1-1,2 0,-1 0,1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34.42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3036.45483"/>
      <inkml:brushProperty name="anchorY" value="-3953.12061"/>
      <inkml:brushProperty name="scaleFactor" value="0.5"/>
    </inkml:brush>
  </inkml:definitions>
  <inkml:trace contextRef="#ctx0" brushRef="#br0">521 59,'0'0,"-14"-3,5 1,-4-1,-2-1,0 1,-1 0,-1 0,0 3,-1 1,-1 3,3 0,1 2,0 2,-1 1,0 1,1 0,0 1,-3 2,-3 4,-2 2,-2 4,0 1,0 2,2 1,2 0,2-1,3 0,3-2,1 7,3-3,3-2,3-3,2-4,2-3,2-2,3 2,14 10,11 3,9 3,5-4,1-3,1-5,0-6,-1-4,-1-4,0-4,0-3,0-2,-2-3,-1-3,-3-2,-4-4,-2-2,-4-4,-4-3,-3-2,-3-1,-4-2,-4 1,-2-7,-4-1,-4 0,-3 0,-5 1,-4 2,-5 1,-2 5,2 7,3 7,-22-12,-5 1,-6-1,-1 0,0 3,4 3,4 2,4 3,7 3,7 3,7 3,6 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35.05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3768.19189"/>
      <inkml:brushProperty name="anchorY" value="-3330.15063"/>
      <inkml:brushProperty name="scaleFactor" value="0.5"/>
    </inkml:brush>
  </inkml:definitions>
  <inkml:trace contextRef="#ctx0" brushRef="#br0">587 55,'0'0,"-10"0,2 0,-5 0,-2 1,0 0,-1 1,1 0,0 0,0 1,-2 1,0 0,2-1,1 1,-1 0,0 1,-1 1,3-1,-1 2,-2 1,-4 3,-3 4,-3 3,-1 2,0 3,-8 15,1 6,2 3,5-2,5-3,5-5,6-4,4-5,4-4,2-4,2-2,6 3,6 3,6 0,4-1,6-3,3-3,4-3,2-5,3-4,1-4,3-5,0-2,0-5,0-3,-2-3,-2-3,-2-1,-4-3,-4-1,-4-1,-2-5,-6-2,-4-1,-5 0,-6-1,-6 0,-5 2,-4 2,5 22,1 1,-7-8,-16-17,-4-1,-1 0,1 2,3 1,4 2,4 3,5 4,5 5,5 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37.93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4445.42139"/>
      <inkml:brushProperty name="anchorY" value="-2712.04395"/>
      <inkml:brushProperty name="scaleFactor" value="0.5"/>
    </inkml:brush>
  </inkml:definitions>
  <inkml:trace contextRef="#ctx0" brushRef="#br0">12204 829,'0'0,"-13"-5,0-1,-4-1,-2-1,-3 0,-2 0,-2-1,-1 0,5 2,2 1,1 0,1 1,1 0,-1-1,1 2,0-1,-2 0,-4-1,-2 1,-3 0,-2 0,-2 0,0 1,-2 1,1 0,-1 1,-14 2,-5 1,-3 2,0 2,3 0,5 1,4 2,3 1,4 1,2 1,1 2,3 1,2 0,2 1,1 2,0 1,1 1,1 1,0 1,2 0,1 0,2 0,0 1,-1 1,0 0,0 0,0 0,0 0,1-2,0-1,0-2,1-1,0-1,0-2,-1 0,-1-2,-3 1,-2-1,-2-1,-3-1,0-2,-1-2,0-1,-2-3,-1-2,-3-3,-1-3,0-3,-1-1,-1-3,1-1,-1-2,1-1,-1-1,0-1,0-1,-1-1,-1-2,0 0,-1-2,-1 0,0-2,-1 0,0 0,-1 0,0-1,0 2,1 0,0 1,0 2,1 0,2 1,0 0,1 2,2 1,0 0,1 1,1 1,2 1,1 2,1 3,2 1,2 2,2 2,3 1,2 2,3 1,2 2,1 1,-6 5,-2 5,-2 3,2 2,2-1,4 0,3-2,3-1,2-1,2-1,2-1,0 0,1 0,0 1,-2 3,1 2,0 2,-1 2,1 1,1 2,-1 2,1 1,-1 0,1 2,-1-1,1 0,-1 0,0-1,-1 0,0-1,-1-1,0 0,-1-1,0-1,-1 0,0-1,0-1,0-1,0-1,-1-2,1 0,0-2,-1-1,-1-1,0-1,-2 0,-1-1,-2-2,-1 0,-3 0,-2-2,-1 0,0-2,-1-1,-2-1,-3-2,-16-5,-9-5,-4-2,2-2,3-2,6 0,4 0,4-1,2-2,0 0,2-3,-1-1,0 0,-1-2,0-1,-2 0,1-1,-2 0,0 0,-1-1,-1 1,1-1,-1 0,-1 2,0 1,-1 0,0 1,1 1,0 1,2 0,1 2,1 2,0 1,2 2,1 1,2 3,2 0,2 3,2 1,2 1,3 3,2 0,3 2,3 1,1 1,2 0,0 2,2 0,0 0,1 1,0 0,3 0,-1 0,1 1,0 1,-1 2,-1 2,0 2,1 4,-1 2,-1 4,1 2,0 1,0-1,1 0,1-1,0 0,1-2,0 0,0-2,0 0,0-1,0 0,-1 1,-1 0,-1 1,-2 0,-1-1,-2 1,-1-2,-1 0,-2-2,0-1,-3-1,0-3,-2 0,-2-3,-13 0,-8-3,-6-3,-1-3,0-3,2-2,2-2,4-1,1-1,1-2,1 0,0-2,0-2,-1-1,0-1,0-1,1 0,0-1,-1 0,1-2,0 0,1-2,1 0,1-2,1-1,0-1,0-1,0-2,0 1,-1-2,0 1,0-2,0 2,1-1,0 1,2 1,0 1,0 1,1 1,1 1,0 1,2 1,1 1,1 2,1 0,0 1,2 1,1 1,1 1,1 1,1 1,2 2,1 2,2 2,3 1,1 1,2 2,1 1,0 0,1 2,1 0,0 1,0 0,1 1,0 0,0 2,0-1,1 1,-1 1,1 0,0 0,-2 1,-3 3,-3 2,-3 3,-1 3,-2 1,-2 4,-8 9,-3 5,-3 3,1-1,2-1,2-3,2-3,0-1,2-2,0-2,1-1,0-1,-1-1,0-1,0-1,-1-1,1-2,-1 0,-1-1,-1-1,-2 0,0-1,0-2,-1 0,0-3,0 0,-2-1,1-2,1-1,0-2,1 0,1-2,-1 0,0 0,1-1,0 1,1-2,-1 1,-1-1,0-1,0 0,-2-2,0-1,1-1,1 0,0-1,1-1,0 0,0 0,0-1,1 0,-1 1,1 0,1-1,0 1,0-1,2 0,0 0,1 0,2 1,1 1,2 1,3 2,1 2,1 0,2 2,0-1,1 1,1 1,2-1,0 0,-1 0,1 0,-1 0,1 0,-1 0,1-1,0 0,1 1,0-1,0-1,-1 0,-2-1,0-1,1 0,0 0,0 0,2 0,1 1,0 0,2 0,-1 0,1 0,-1 0,1 1,-1-1,0 0,0 1,0-1,0 1,0 0,0 0,0 1,1-1,-1 2,1-1,0 1,1 0,0 0,0 1,2-1,0 2,0-1,0 0,1 1,0 0,-1-1,1 1,-1 0,-1 0,-3 1,-3 1,-2 1,-1 1,0 1,1 0,1 0,0 1,2-1,-1 0,1 0,-2 0,-2 0,-3-1,-3 1,-3-1,-3-1,-4-2,-6 0,-5-1,-3-1,-2-1,0 0,-15 0,-5 0,2 0,8 0,10 1,4 0,8 0,5 0,2 0,4 0,5-1,5 2,6-1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40.20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7213.17383"/>
      <inkml:brushProperty name="anchorY" value="-1599.14233"/>
      <inkml:brushProperty name="scaleFactor" value="0.5"/>
    </inkml:brush>
  </inkml:definitions>
  <inkml:trace contextRef="#ctx0" brushRef="#br0">0 381,'0'0,"6"-3,-1 0,0 0,6-1,2-1,1 0,1 0,0 2,1 2,-1 1,2 2,-1 2,2 3,1 2,-3-2,-1 2,0 0,-1 0,2 2,-4-3,1 1,2 2,4 1,2 2,3 2,3 1,17 8,7 3,4-1,-2-1,-4-4,-3-3,-4-4,-3-2,-3-3,-3-2,-2-3,-2-1,-1-1,-3-2,-2 0,2-2,2-1,-1-1,1-3,-1-2,1-1,0-3,-1-1,-1-2,-1 0,-2-1,0-1,-2 0,-1 0,0-1,0 0,-1-1,-1 0,0 0,-1 1,0 0,1 1,-1 0,1 1,-2 2,-1 1,-1 3,0 0,-2 2,-1 1,-1 1,1-1,2 0,3-2,1 0,2-2,2 1,1-1,0 1,0 1,1 0,0 0,1 1,-1 0,0 1,0 0,-1 1,1 0,-2 1,-1 0,-1 2,0 0,0 0,0 1,-1 1,0-1,-1 2,0-1,1 2,2 0,2 0,1 2,2 1,-1 0,0 1,0 1,0 0,-1 2,0 0,-1 1,0 1,0 0,0 1,0 1,0 0,1 0,8 5,4 2,2 0,-1-1,-2-1,-3-2,-1-1,-2 0,0-1,0 0,-1-1,-1 0,-2-2,-3-2,-3-1,-1-1,-2-1,0 0,-1-1,-3-1,0-1,1 1,1 0,1-1,0 1,0-1,0 0,0-1,-1 0,1 0,2-1,3-1,2-2,4 0,1-2,0-2,0 0,0-2,0-1,0-2,-1 0,-1-1,6-6,3-1,1-2,-1 2,-1 0,-3 2,-3 2,-2 1,-2 1,-2 0,1 1,-1 1,-1 0,-2 2,2-2,1 0,1-1,-1 1,-2 0,-2 2,0 0,-2 2,-1 1,-1 1,0 0,1 1,2-1,1 1,1-1,2 0,1 1,0 0,1 1,0 0,0 1,-1 1,0 0,-1 1,3 1,2 1,3 2,3 1,1 1,0 2,10 4,4 3,0 1,-1 0,-4 0,-3-1,-4-1,-3-1,0 0,-1 0,1 2,0 0,0 0,-1 0,-1-1,1 1,-1 0,0 1,1 1,-2-1,0-2,-2 0,0-2,-1-3,1 0,-1-1,1-1,-1-1,-1 0,2 0,3 1,2 1,1 0,1 0,-1-1,0 0,0 0,-2-2,-2 0,-3-1,-1-2,-2 1,-1-2,-1 0,-1 0,0 0,15-5,10-2,4-3,1 0,-2 0,-2-1,-4 1,-1 0,-2 1,-1 0,0 0,-1 0,1 0,1 0,1 1,1 0,0 0,0 2,1 0,1 0,0 1,-1 0,0 0,0 2,0 0,2 0,0 1,2 0,0 0,0 1,1 0,1 0,1 0,1 1,3 1,0 1,2 1,1 1,-1 1,2 1,-1 1,1 0,-1 0,-1-1,1 1,-2-1,0 0,-1-1,-1-1,-2-1,-2-2,0-3,-3-2,-3-2,-1-3,-3-2,-3-4,-2-4,-4-4,-3-3,-5-3,-2-4,-3-5,-3-1,-1 2,-4 6,-1 8,-2 7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49.77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8565.31152"/>
      <inkml:brushProperty name="anchorY" value="-1701.9447"/>
      <inkml:brushProperty name="scaleFactor" value="0.5"/>
    </inkml:brush>
  </inkml:definitions>
  <inkml:trace contextRef="#ctx0" brushRef="#br0">9 1,'0'0,"6"21,1 1,1 6,-1-2,0 1,0 0,-1 3,1 2,-2-6,0 2,0 4,0 6,0 6,0 6,-2 4,0 5,-1 2,-2 1,-2 2,-1 1,-2 0,-3-1,-1 0,-1 2,-1-2,-1-2,-3 18,0-8,3-13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5:52.0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137.84082"/>
      <inkml:brushProperty name="anchorY" value="-2529.53711"/>
      <inkml:brushProperty name="scaleFactor" value="0.5"/>
    </inkml:brush>
  </inkml:definitions>
  <inkml:trace contextRef="#ctx0" brushRef="#br0">0 1,'0'0,"1"3,0-1,1 7,1 1,0 3,-1 1,0 0,-1 2,-1 0,0 2,-1 1,-1 1,1 1,-1-3,2-2,-1-1,1 0,0-1,1 0,0 1,1-1,-1 1,1-1,-1 0,0-3,1-1,-1 0,-1 0,1-1,0 1,0-2,0 0,-1-1,1 0,0-1,-1 0,1-1,-1 0,1-1,-1 0,1 0,-1-1,1 0,-1 0,1-1,-1 1,7-15,-1-5,1-3,-1-3,-3 0,-2 0,-1 0,-1 0,-2 1,0 0,-1 2,0 0,-1 0,1 2,1 0,0 2,1 2,1 3,0 1,0 2,1 2,0 1,0 3,0 1,0 0,0 1,0-1,0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6:13.5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210.04688"/>
      <inkml:brushProperty name="anchorY" value="-2944.3042"/>
      <inkml:brushProperty name="scaleFactor" value="0.5"/>
    </inkml:brush>
  </inkml:definitions>
  <inkml:trace contextRef="#ctx0" brushRef="#br0">19 121,'0'0,"9"19,-3-7,3 0,0-2,3-1,1-3,1-1,0-3,1-2,-1-1,0-2,-2 0,0-2,-2-2,0-2,-1-3,-2-1,0-2,-2 0,-3 1,-1 0,-3 2,-2 1,-3 0,-3 1,-3 1,-3 1,-3 1,-3 1,0 1,-1 1,1 3,3 2,4 3,4 1,3 3,3-2,2 0,2-2,1-2,0-1,1 3,1 1,0 2,1 2,1 0,0 1,-1-1,1-1,1-1,-1-2,0 0,5-2,1-1,0-1,0-2,0-1,-2-1,0-2,-2 0,-1 1,-2-2,0-1,-1 2,-1 1,0-2,-2 1,-2 0,0 2,-2 1,0 2,-1 2,1 1,0 0,0 1,1 1,0-1,2 0,1 0,0-1,1 0,0 1,0 0,0-1,0 1,0-1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6:14.8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8592.03125"/>
      <inkml:brushProperty name="anchorY" value="-3499.57617"/>
      <inkml:brushProperty name="scaleFactor" value="0.5"/>
    </inkml:brush>
  </inkml:definitions>
  <inkml:trace contextRef="#ctx0" brushRef="#br0">1166 73,'0'0,"-6"-2,1 1,-5-1,-2 0,-2 0,-2 0,-3 1,-2 0,-2 0,4 1,1-1,0 0,0 0,-1 1,0-2,3 1,0 0,-2 0,-3 0,-2-1,-1-1,-1 0,2 0,0 0,3 0,2 0,2-1,2 1,2 1,2-1,2 1,0 0,2 0,0 0,2 1,-1 0,1 0,1 0,-1 0,1 0,0 0,1 0,-1 1,1-1,-1 1,1 0,-1-1,-1 1,-3 1,-7 6,-8 11,-6 10,0 6,2 0,4-3,4-4,5-5,4-4,1-4,3-3,2-1,0-3,1 0,0-2,0 0,1-1,0 0,0-1,1 0,-1-1,1 0,-1 1,1 0,0 1,0 0,2 2,2 2,9 4,14 4,13 2,8 1,3 1,-2-2,3 6,-3 2,-4 4,-4 2,-6 2,-6 2,-4 1,-5 1,-3 1,-3 2,-2 2,-2 1,-2 1,-2 2,-2 0,-2 1,-2-1,-1-1,-3-2,-1-2,-2-1,-2-4,-3-2,-3-2,-2-4,-2-3,-2-3,-3-3,-1-2,-3-3,-2-2,-3-3,-2-3,-2-4,-2-2,-3-3,0-3,-2-2,0-3,1-2,1-3,0-2,1-3,1-2,2-2,1-3,4-1,1-1,5 2,4 4,8 5,4 6,6 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6:15.86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0321.95508"/>
      <inkml:brushProperty name="anchorY" value="-4086.28052"/>
      <inkml:brushProperty name="scaleFactor" value="0.5"/>
    </inkml:brush>
  </inkml:definitions>
  <inkml:trace contextRef="#ctx0" brushRef="#br0">146 0,'0'0,"-1"2,-2 4,-2 4,-1 3,0 5,-1 4,1-3,1 1,0 1,0 3,0 1,1-3,0 3,-1 4,0 7,-1 6,-1 5,0 4,1 2,-1 2,0 1,1-1,0-1,1-1,1-2,0-2,1-3,1-1,0-4,1 6,0-3,2-3,0-7,0-8,-1-9,1-7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6:17.32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1028.00293"/>
      <inkml:brushProperty name="anchorY" value="-4730.33057"/>
      <inkml:brushProperty name="scaleFactor" value="0.5"/>
    </inkml:brush>
  </inkml:definitions>
  <inkml:trace contextRef="#ctx0" brushRef="#br0">1923 153,'0'0,"-32"-1,2 1,-9-1,-6 1,-5 0,-3 1,-4 1,-3 1,-2 2,-2 3,-3 3,-1 3,-2 3,-1 6,-2 3,0 4,0 5,-1 4,1 4,1 4,1 4,2 4,1 4,3 3,2 4,3 2,4 3,3 1,4 2,6 2,10-15,5 0,5 0,4 3,7 50,7 5,10 2,8-7,9-9,9-11,7-7,8-6,7-4,8-2,6-1,6-1,8-2,6 0,7-2,5 0,5-2,5 0,5 0,5-2,4-1,4-2,3-1,5-1,3-2,4-2,3-1,2-1,2 0,1-2,1 0,-1-1,1-1,-1-1,1-3,-1-1,0-3,0-2,-2-1,-1-3,-1-2,-3-3,-1-3,-2-3,-2-6,-2-3,-2-5,-1-4,-3-4,-2-5,-2-4,-2-5,-2-4,-3-4,-1-3,-2-5,-2-3,-2-3,-2-5,-1-3,-2-3,-2-5,-3-5,-2-3,-3-4,-5-4,-5-4,-4-4,-6-2,-5-5,-7-2,-6-3,-8-3,-7-4,-7-3,-9-2,-6 0,-9-2,-7-1,-6-2,-8-1,-6-1,-6-1,-7 0,-5 1,-6 2,-5 1,-4 4,-6 2,-5 3,-5 4,-5 2,-6 4,-6 2,-6 4,-6 3,-6 3,-5 3,-5 3,-5 3,-5 3,-3 2,-4 3,-2 4,-3 2,-1 3,-1 4,-3 3,0 3,-1 1,-2 1,-1 3,-3 0,0 4,-4 1,-2 4,-3 2,-4 3,-3 3,-4 3,-3 3,-2 4,-22 5,-2 5,14 2,-15 7,2 2,1 4,3 2,4 4,3 1,4 4,4 0,6 2,10-2,14-1,34-8,32-6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2.15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2620.87305"/>
      <inkml:brushProperty name="anchorY" value="-4392.32373"/>
      <inkml:brushProperty name="scaleFactor" value="0.5"/>
    </inkml:brush>
  </inkml:definitions>
  <inkml:trace contextRef="#ctx0" brushRef="#br0">277 0,'0'0,"-8"18,3-4,0 1,0 2,0 3,1-3,0 0,0 2,1 1,-1 4,1-4,-1 4,0 5,-1 6,-1 8,-2 6,1 6,-2 5,1 2,-1 3,1 1,-1 1,1 0,0-2,0 0,1-2,1-1,-2 19,0 4,-1-3,0-8,0-10,-1-10,-1-11,0-9,3-10,-1-6,2-7,3-5,1-3,-1 1,1-1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3.04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3462.50879"/>
      <inkml:brushProperty name="anchorY" value="-5491.54346"/>
      <inkml:brushProperty name="scaleFactor" value="0.5"/>
    </inkml:brush>
  </inkml:definitions>
  <inkml:trace contextRef="#ctx0" brushRef="#br0">0 84,'0'0,"6"-7,1 1,3-2,3-2,4 0,3 0,3 1,-2 2,-1 1,0 2,1 1,2 1,-4 1,2 1,4 0,7 0,7 2,4 1,5 2,3 0,0 3,0 1,-1 1,-3 1,-2 1,-4 0,-3 2,3 8,-3 3,-6 3,-8-1,-7-3,-7-3,-5-3,-4-1,-2-4,-3-1,-13 14,-13 10,-9 3,-3 0,-1-3,0-5,1-4,1-4,0-4,0-3,1-2,2-2,1 0,4-2,3-1,9-2,3-1,4-1,1 0,1 0,2-2,1 1,0-1,1 0,1 0,1-1,2 0,0-1,1 1,0 0,1 1,0-1,2 1,1 0,7 2,40 8,58 10,23 3,6 3,-9-1,-16-2,-17-1,-18 0,-15 0,-12 0,-10 1,-8 1,-7 1,-4 1,-6 1,-5 0,-4 2,-7 3,-5 3,-7 1,-6 2,-6 0,-5-1,-4-1,-5-1,-4 0,-4-2,-4 0,-2-2,-3-2,-3-2,-2-3,0-2,0-4,1-2,1-3,2-3,2-2,3-4,4-1,5-4,2-2,7-1,10-2,3 1,8-1,6 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4.09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2794.36328"/>
      <inkml:brushProperty name="anchorY" value="-7789.24756"/>
      <inkml:brushProperty name="scaleFactor" value="0.5"/>
    </inkml:brush>
  </inkml:definitions>
  <inkml:trace contextRef="#ctx0" brushRef="#br0">1 85,'0'0,"16"-7,1 1,6-3,4 0,-3 1,0 0,0 1,0 1,0 0,-4 2,1 0,3 0,5 1,4 1,5 1,4 1,4 1,2 2,1 1,2 2,-1 1,-1 2,-2 1,-3 1,-2 0,4 6,-3 1,-6 0,-9-2,-7-2,-7-2,-5-1,-4-1,-4-1,-2 1,-2 0,-4 3,-19 11,-13 7,-8 1,-4-1,1-3,2-6,3-4,2-3,4-4,2-2,3-1,1-1,3-1,2 0,4-1,3-1,3 0,4-1,2 1,3-2,2 0,2 1,0-1,2 0,0 1,2 0,0 0,2 1,2-1,0 1,6 2,14 6,36 10,16 5,6 2,-3-2,-8-2,-10-1,-9-3,-9 0,-8-1,-7-2,-6 0,-5-2,-4-1,-3-1,-3-2,-2-1,-3 0,-1-2,-2 1,-1-1,-1-1,-3 1,-4 1,-19 5,-15 2,-9 0,-4-1,0-2,1-2,3-2,2-2,1-2,0 1,1-1,-1 0,0 0,3 0,0-1,7-1,9-1,10-1,8-1,7-1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4.44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2089.3916"/>
      <inkml:brushProperty name="anchorY" value="-9353.41113"/>
      <inkml:brushProperty name="scaleFactor" value="0.5"/>
    </inkml:brush>
  </inkml:definitions>
  <inkml:trace contextRef="#ctx0" brushRef="#br0">1 2,'0'0,"20"0,2-1,6 1,-2 0,2 0,0 0,3 0,1 0,-4 0,3 0,4 0,8 0,7 0,9 0,5 1,6 0,3 0,4 1,1 1,1 1,2 0,0 1,0 1,-1 1,-1 1,25 4,0 2,-8-1,-11 0,-18-3,-21-2,-16-3,-15-2,-9-2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4.86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667.6377"/>
      <inkml:brushProperty name="anchorY" value="-10038.36426"/>
      <inkml:brushProperty name="scaleFactor" value="0.5"/>
    </inkml:brush>
  </inkml:definitions>
  <inkml:trace contextRef="#ctx0" brushRef="#br0">233 0,'0'0,"-11"12,0 1,-3 4,-2 3,-2 2,0 1,2-3,3-2,0-2,2 0,0-1,1 0,2-2,0-1,1 1,0 0,0 1,0 0,1 0,1-1,0-1,2-1,0-1,1-1,1-2,0-1,1 0,0 0,1 4,8 7,11 6,-6-13,17 11,33 12,9-2,3-5,-1-4,-1-4,-4-3,-2-3,-2-3,0-3,-7-2,-3-2,-9-2,-8 0,-12-1,-10 0,-8 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5.17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8373.7832"/>
      <inkml:brushProperty name="anchorY" value="-11239.39063"/>
      <inkml:brushProperty name="scaleFactor" value="0.5"/>
    </inkml:brush>
  </inkml:definitions>
  <inkml:trace contextRef="#ctx0" brushRef="#br0">254 1,'0'0,"-6"24,-1 1,-2 5,0 4,-1 4,0 4,0 3,0 3,0 4,0 3,-1 3,1 3,0 2,0 2,0 1,2-11,1 1,-1 1,0 3,-1 5,1 3,-2 0,1 2,-1-2,1-5,1-5,-2 8,2-11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5.90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192.40918"/>
      <inkml:brushProperty name="anchorY" value="-12189.62695"/>
      <inkml:brushProperty name="scaleFactor" value="0.5"/>
    </inkml:brush>
  </inkml:definitions>
  <inkml:trace contextRef="#ctx0" brushRef="#br0">0 5,'0'0,"30"0,-3 0,9 0,6-1,5 0,5 0,5 0,4 1,3 0,4 1,4 1,2 1,0 1,-3 0,-4 0,-15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6.74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7733.9209"/>
      <inkml:brushProperty name="anchorY" value="-12771.39551"/>
      <inkml:brushProperty name="scaleFactor" value="0.5"/>
    </inkml:brush>
  </inkml:definitions>
  <inkml:trace contextRef="#ctx0" brushRef="#br0">453 0,'0'0,"-17"16,1 0,-4 4,-3 3,-1 3,0 2,-1 4,0 3,1 4,0 3,0 4,0 4,0 4,2 2,-1 3,3 3,3-11,2 0,2 3,0 3,2 5,1 2,2 2,3 0,3 0,9 22,7 2,5-5,4-9,3-13,-18-47,13 19,-14-24,17 19,-16-22,0 0,10 8,-8-9,18 11,11 1,4-4,1-5,3-4,2-4,1-3,0-5,1-3,-1-3,-3-3,-1-3,-4-2,-4-3,-5 0,-3-1,-5 0,-5 1,-4 0,-4 2,-3 2,-4 2,-2 2,-3 1,-2 0,-1 4,0 0,-4-1,-14-8,-12-4,-9 1,-4 2,-1 4,0 6,0 6,0 6,-1 6,1 6,0 5,1 6,1 4,3 2,2 4,3 1,4 2,4-1,4-1,5-1,6-5,4-6,5-5,2-2,3 0,2-2,0-3,0-4,0-2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7.34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8608.71973"/>
      <inkml:brushProperty name="anchorY" value="-13977.7002"/>
      <inkml:brushProperty name="scaleFactor" value="0.5"/>
    </inkml:brush>
  </inkml:definitions>
  <inkml:trace contextRef="#ctx0" brushRef="#br0">142 1,'0'0,"-6"0,3 0,-7 1,0-1,2 1,-5 2,2 1,2 2,2 2,3 3,4 2,5 5,4 3,4 2,3 2,4 3,2 1,3 1,2 2,0 1,1 1,-1 0,-1 1,-1-2,-5-5,-2-2,-2 1,3 14,-3 3,-3 0,-4-4,-5-2,-6-4,-6-2,-6-4,-4-3,-4-4,-3-4,-5-5,-4-3,-4-5,-3-6,-4-5,1-5,4-4,4 0,8 0,7 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7.63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314.57813"/>
      <inkml:brushProperty name="anchorY" value="-14224.36914"/>
      <inkml:brushProperty name="scaleFactor" value="0.5"/>
    </inkml:brush>
  </inkml:definitions>
  <inkml:trace contextRef="#ctx0" brushRef="#br0">0 15,'0'0,"34"-4,-3 1,8 0,5 1,4 0,2 1,3 2,0 0,1 1,0 1,-10-1,0 2,1-1,5 2,3 1,3 0,2 1,0-1,1 1,-1 0,-4-2,-4 0,-7-1,-11-1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8.12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7586.16748"/>
      <inkml:brushProperty name="anchorY" value="-14850.9043"/>
      <inkml:brushProperty name="scaleFactor" value="0.5"/>
    </inkml:brush>
  </inkml:definitions>
  <inkml:trace contextRef="#ctx0" brushRef="#br0">1 93,'0'0,"28"-7,-2 0,7-2,6-1,3 0,3 1,3 0,3 1,2 1,3 2,3 1,2 0,-11 2,2 1,3 1,7 0,5 1,5 2,4-1,2 2,-1 0,-2 1,1 0,-4 0,-6 0,16 1,-15-1,-13-1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8.68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5399.73975"/>
      <inkml:brushProperty name="anchorY" value="-15372.25"/>
      <inkml:brushProperty name="scaleFactor" value="0.5"/>
    </inkml:brush>
  </inkml:definitions>
  <inkml:trace contextRef="#ctx0" brushRef="#br0">238 235,'0'0,"-10"5,-2 0,-2 3,-3 2,-3 2,0 2,-1 2,0 3,4-3,2-1,2 0,2 1,0-1,2 1,2-2,0-1,2 1,1-1,2-1,0 1,3 2,3 3,6 4,5 1,4 0,5-2,-13-16,-2 0,11 4,27 7,2-5,0-5,-2-3,-2-5,-4-4,-5-2,-3-4,-5-1,-4-3,-4-3,-4 0,-3-2,-3-9,-5-2,-4-2,-5-1,-5 0,-4 1,-5 1,-4 0,-4 2,-5 0,-3 3,-3 0,-3 3,-1 2,-1 2,0 1,3 2,4 2,4 1,5 2,7 4,7 2,5 4,4 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39.19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6156.65869"/>
      <inkml:brushProperty name="anchorY" value="-14573.74805"/>
      <inkml:brushProperty name="scaleFactor" value="0.5"/>
    </inkml:brush>
  </inkml:definitions>
  <inkml:trace contextRef="#ctx0" brushRef="#br0">379 74,'0'0,"-11"4,1 0,-4 1,-2 1,-2 1,-2 2,-1 0,-2 3,1 0,3-1,2 0,1-1,1 1,0 1,3-2,0 0,-1 3,-1 1,-1 3,0 3,0 0,2 2,2 0,2-1,3-2,2-2,2-2,2 1,4 3,14 9,11 3,7-1,4-4,-1-5,0-5,-2-5,-2-5,0-5,-1-3,1-4,0-5,-1-3,0-4,-2-3,-3-3,-4-1,-3-5,-5-1,-6-1,-5-1,-4 1,-6-1,-5 2,-4 4,1 6,2 7,-2 2,-20-13,-6-1,-2-1,-1 1,5 2,3 2,6 4,5 3,6 5,6 2,5 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40.41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6831.13623"/>
      <inkml:brushProperty name="anchorY" value="-13936.15332"/>
      <inkml:brushProperty name="scaleFactor" value="0.5"/>
    </inkml:brush>
  </inkml:definitions>
  <inkml:trace contextRef="#ctx0" brushRef="#br0">8108 383,'0'0,"-20"-5,3 0,-2 0,-3-1,-1 1,-2 0,0 0,5 2,1 0,1 0,2 1,0 0,-1 0,0 1,2 0,-1 1,-2 0,-5 0,-3 0,-5 1,-3-1,-2 1,-1 0,0 0,-14-1,-6 0,-1 0,2-1,5 0,4-1,5 0,2-1,2 0,0-2,0-1,-2-1,0-1,-1 0,0 0,-1 0,0 2,-2 0,0 1,-1 1,-2 0,1 0,-1 0,0 0,0-1,0 0,0-1,0-1,0 1,-1-1,1 0,-1 0,0 1,0 0,-1 1,0 1,1 0,-1 1,0 0,-1 1,-1-1,-1 1,0 0,-1 0,-1 0,0 1,-1 0,-1 0,0-1,0 1,-1-1,0 0,0-1,-1 1,1 0,-2 0,0 0,-1 0,-1 1,0 0,-1 1,0-1,0 0,0 0,-1 0,1 0,0 1,-1-1,0-1,0 1,-1 0,-1-1,0 1,0 1,-1-1,0 1,1 0,-2 0,1 0,-1 1,0 0,1-1,-2 0,0-1,0 1,-1 0,-1 0,1 0,0 1,1-1,-1 0,1 0,1 0,1 0,-1 0,2 0,0 0,-1 0,1 0,-1 0,0 0,0-1,-1 1,0-1,0 1,-1 0,1 1,-1 0,1 0,-1 0,1 0,-1-2,1 1,0-2,1-1,0 0,0 0,-1-1,-1 0,-2-1,0 0,-2-1,-1-2,1 0,0-1,3-2,7 1,8 0,12 2,12 2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47.71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5503.07617"/>
      <inkml:brushProperty name="anchorY" value="-12988.88281"/>
      <inkml:brushProperty name="scaleFactor" value="0.5"/>
    </inkml:brush>
  </inkml:definitions>
  <inkml:trace contextRef="#ctx0" brushRef="#br0">208 0,'0'0,"-4"13,-4 11,-1 5,-1 4,-2 2,0 3,-1 1,-1 3,-1 1,0 2,-2 3,0 1,-1 0,2-2,0-2,4-11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48.388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134 1,'0'0,"-17"49,2 0,2-9,-1 1,1 4,1-1,0-3,-1 7,3-6,2-6,2-6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7:52.62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85 1,'0'0,"-3"4,-7 8,1-1,2 2,-2 4,2 5,-2 4,1 6,3-8,-5 57,6-54,1-3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16.932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140 1,'-10'47,"5"-21,-22 89,0-18,-2-9,-10 37,38-123,1 1,-1-1,1 1,0-1,0 1,0-1,0 0,0 1,1-1,-1 1,1-1,0 0,-1 1,1-1,0 0,0 0,0 0,1 0,-1 0,1 0,-1 0,1 0,-1 0,1 0,0-1,0 1,0-1,0 0,3 2,4 2,-1-2,0 0,1 0,0 0,0-1,13 2,3-1,0-1,0-1,0-1,0-2,0 0,43-10,105-35,-150 39,58-24,-62 24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17.38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75 1,'-4'10,"0"1,1 0,0 1,1-1,-1 23,1-15,0 8,-7 136,3-41,-23 499,30-533,-7 127,4-195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17.898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266 0,'-3'14,"0"4,-10 27,9-34,-1 1,-9 15,-15 29,-110 192,100-193,22-31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20.62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288 139,'-62'-39,"55"34,0-1,-7-8,8 8,6 5,-1 1,0-1,1 1,-1 0,1-1,-1 1,0 0,1-1,-1 1,0 0,0 0,1-1,-1 1,0 0,0 0,1 0,-1 0,0 0,1 0,-1 0,0 0,0 1,1-1,-1 0,0 0,1 1,-1-1,0 0,1 1,-1-1,0 0,1 1,-1-1,1 1,-2 0,-1 3,-1-1,0 1,-5 8,7-9,-8 12,1 0,1 0,0 1,2 0,-1 0,-3 19,5-19,-2 1,-12 13,14-23,0 0,1 0,0 1,-4 9,1 2,1-1,-5 22,9-29,0 1,1 0,0 0,2 23,0-31,-1 1,1-1,0 0,1 1,-1-1,1 0,-1 0,1 0,1 0,-1 0,1 0,-1 0,1-1,0 0,0 1,4 2,-1-2,0 0,0 0,1-1,-1 0,1 0,0 0,0-1,0 0,0-1,0 1,0-1,0-1,1 1,-1-1,0-1,13-1,4-2,0-2,0 0,28-12,-17 4,-1-2,56-34,53-53,-127 90,-1-2,0 1,17-22,-26 27,0 1,0-1,-1-1,0 1,0-1,-1 1,0-1,3-16,-6 20,0-1,-1 0,0 0,0 0,-2-13,1 17,1 0,-2 0,1 0,0 0,0 0,-3-4,-34-53,36 57,-1-1,1 1,-1 0,1 0,-1 0,0 0,0 0,-1 1,1 0,-1-1,1 1,-1 0,1 1,-1-1,0 1,0-1,0 1,-5 0,5 0,-16-4,-1 2,-33-1,-44 5,51 0,20-1,4 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21.30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336 134,'-44'-17,"41"16,0 0,0 0,0 0,0 0,-5 0,3 0,0 0,0 1,0 0,0 0,0 1,0-1,0 1,0 0,0 0,0 1,1-1,-1 1,-7 4,5-2,0 0,1 1,-1 0,1 0,0 0,0 1,1 0,-5 6,-4 6,1 0,1 1,-14 30,19-36,0 2,0 1,1-1,-7 29,5-13,1 1,2 0,1 0,1 49,4-63,1 0,0 0,2-1,0 1,1-1,1 0,12 27,-12-34,-1 0,2 0,-1-1,2 0,-1 0,1-1,0 0,1 0,0-1,0 0,0 0,21 9,-16-10,-1 0,2-1,-1 0,1-1,-1-1,1-1,0 0,0-1,0 0,18-2,-14-1,0-1,-1-1,0 0,0-1,0-1,-1-1,31-16,-35 15,1 0,-2 0,1-1,-1-1,-1 0,0-1,0 0,-1-1,0 0,-1 0,-1-1,0 0,0-1,-1 0,-1 0,-1 0,7-24,-5 5,-1 0,-1-1,-2 1,-2-1,-1 1,-1-1,-9-48,2 44,-2 1,-25-64,33 95,-1 1,1 0,-1-1,0 1,-1 0,1 0,-1 0,0 1,0-1,0 1,-1 0,0 0,1 1,-1-1,-1 1,1 0,0 1,-1-1,1 1,-1 0,0 0,-10-1,3 1,0-1,1 0,-1 0,1-2,0 1,-20-12,21 9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21.647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270 0,'-30'154,"24"-128,-4 7,-2 0,-17 35,18-45,-19 42,-2-1,-66 95,86-142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24.382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15 0,'-6'31,"2"0,-1 37,6-37,5 53,27 130,-19-139,-8-37,1 1,18 66,-21-94,0 0,1-1,9 16,-7-14,-3-5,1 1,-1-1,2 0,-1 0,1-1,0 0,13 11,-16-14,6 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24.97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0 106,'131'-62,"-100"50,-8 4,0 1,23-4,-13 6,-27 5,0 0,0-1,0 1,0 1,0-1,0 1,0 0,0 0,0 1,0-1,-1 1,1 1,0-1,-1 1,0 0,0 0,0 1,0-1,0 1,-1 0,1 0,-1 1,0 0,0-1,-1 1,0 0,1 1,-2-1,1 0,-1 1,0 0,0 0,0-1,1 10,-2-7,1-1,-1 0,0-1,-1 1,0 0,0 0,0-1,-1 1,0 0,0-1,-4 12,-8 26,-1 0,-3 0,-34 63,-50 56,-21 40,114-188,-23 50,27-56,0 1,1 0,1-1,0 1,-1 10,2-17,1-1,0 0,0 0,0 0,0 0,0 0,1 0,-1 0,1 0,-1 0,1 0,0 0,0 0,0 0,0 0,0-1,0 1,0 0,1-1,-1 1,1-1,-1 1,1-1,-1 1,1-1,0 0,0 0,0 0,-1 0,1 0,0-1,0 1,0-1,0 1,4 0,6 0,-1 0,1-1,0 0,-1 0,17-4,197-41,-147 26,77-8,-80 16,-48 7,-2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25.36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198 0,'-11'35,"-7"51,13-58,-9 42,-3 0,-2-1,-4-1,-50 103,63-151,2-3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26.714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80 1,'-9'32,"5"-16,1 0,1 0,0 29,1-17,-13 140,-16 116,16 4,15-241,8 55,-6-85,1 1,0-1,14 34,-14-41,1 5,-3-12,-1 1,1-1,0 1,-1-1,2 0,2 4,1 2,2 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27.447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139 0,'-45'85,"32"-54,-3 16,4-5,2 1,-6 53,11-58,-5 26,3 1,3-1,3 2,9 85,-5-133,-1 2,1 0,8 24,4 10,28 67,-35-103,1 0,1 0,0-1,2 0,22 26,-27-35,1 0,0-1,0 0,1 0,0-1,0 0,0-1,1 1,0-2,0 0,21 6,-26-9,1 0,-1-1,1 0,-1 0,1 0,-1 0,0-1,1 0,-1 0,0-1,1 1,-1-1,0 0,0-1,-1 1,1-1,0 0,-1 0,5-5,4-3,-2 0,0-1,0 0,14-23,-10 12,-2 0,0-1,-1-1,15-48,-15 31,-3 0,6-50,-13 84,-1 0,-1 0,0 0,0-1,0 1,-1 0,0 0,-1 0,0 0,0 0,0 1,-1-1,-1 0,1 1,-1 0,-7-10,7 11,0 1,0 0,-1 0,0 1,1-1,-2 1,1 0,0 0,-1 1,-7-4,8 5,1 1,-1-1,0 1,1 0,-1 0,0 1,1-1,-1 1,0 0,0 1,0-1,1 1,-1 0,0 0,-5 2,3 0,0-1,0 1,1 1,-1-1,1 1,0 0,0 1,-8 8,-1 1,1 0,0 2,2-1,0 2,0 0,2 0,0 1,1 0,1 1,-12 38,15-30,1 1,1 0,1 0,2 0,0 0,3 0,0-1,1 1,2 0,1-1,1 0,1-1,16 32,-19-46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30.835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235 32,'-29'15,"-10"8,31-17,0 0,0 1,0 0,1 1,0-1,0 1,1 0,0 1,0 0,1 0,-5 11,7-15,1 1,0 0,-1 0,2 0,-1 0,0 7,0-1,-1 6,0 0,2 0,0 0,1 0,1 0,0 1,2-1,0-1,1 1,1 0,0-1,9 18,-12-29,1-1,1 0,6 10,0-3,1-1,0 0,0 0,15 10,-17-15,0 0,1 0,-1-1,1 0,0-1,0 0,21 4,-21-6,1 0,0-2,-1 1,1-1,0-1,0 0,-1 0,1-1,19-7,-16 4,-1 0,0-2,0 1,-1-2,0 1,21-19,-18 11,0 0,-1 0,0-1,-2-1,0-1,0 0,-2 0,0-1,-2 0,9-25,-11 25,-2 0,0 0,-1 0,0 0,-2 0,0-1,-2 1,-2-21,2 32,-1 0,0 0,0 0,-1 0,0 0,0 1,-1-1,0 1,-6-9,6 11,-1 0,1 1,-1 0,1-1,-1 1,0 1,-1-1,1 1,-1 0,1 0,-1 1,0-1,-10-1,10 2,-1 0,0 1,-1 0,1 1,0-1,-12 2,-2 2,-30 10,36-9,-12 3,-78 22,79-21,1 0,1 2,0 1,0 1,1 1,0 1,-20 18,35-26,0 2,1-1,0 1,0 0,-10 16,8-7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31.592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197 4,'-27'-3,"12"4,12 0,0 0,0 1,0 0,0-1,1 1,-1 0,0 0,1 1,-1-1,1 1,0-1,-4 6,-3 6,-11 20,11-17,-5 9,1-2,6-5,0-1,1 1,-3 22,-6 58,11-65,1 1,2 0,2 0,8 59,-7-81,1 1,1-1,1 1,0-1,9 18,-8-20,-2-2,1 0,1 0,-1-1,1 0,1 0,-1 0,2-1,-1 0,1 0,0-1,10 7,-10-8,-1-2,1 1,0-1,0 0,0-1,0 1,0-2,1 1,-1-1,0 0,1-1,-1 0,13-2,6-5,1-4,44-23,-55 24,0 0,-1-1,0-1,20-20,-18 14,-2-1,0 0,-1-2,-1 0,-2 0,0-1,17-43,-26 55,-1-1,0 1,-1 0,0-1,0 0,-1 1,-1-1,0 1,0-1,-5-15,1 7,-1 0,0 0,-2 0,-13-23,15 33,0 0,-1 0,0 0,0 1,-1 0,0 0,-1 1,0 0,0 0,-1 1,-18-9,20 11,-1 1,1 0,-1 1,0 0,0 0,0 0,0 2,0-1,0 1,0 0,0 1,-11 1,-7 5,0 0,-42 17,25-7,39-15,0 0,0 0,0-1,0 0,-1 0,1 0,0 0,-1-1,1 0,0 0,-1-1,1 1,0-1,-7-2,4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31.965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256 1,'-15'24,"-7"9,5-8,9-14,-9 12,-29 31,-71 63,104-105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33.81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5 1,'-1'12,"-1"-1,1 1,1 0,0 0,1 0,3 20,-2-13,1 30,-4-22,4 510,3-472,25 130,14-21,-37-149,-1-4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34.505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42 1,'-12'28,"6"-12,1 0,1 1,0-1,-1 22,2-14,1 72,3 0,4-1,5 0,26 112,-21-144,45 133,-48-164,0 1,33 57,-39-80,1 0,0 0,1-1,0 0,1 0,-1-1,1 0,1-1,0 0,0 0,18 8,-10-8,-12-5,-1 0,1 0,0-1,-1 1,1-1,0-1,0 1,0-1,0 0,0-1,-1 1,1-1,0 0,0-1,-1 1,1-1,0 0,-1 0,0-1,7-3,11-9,-1 0,-1-1,0-1,-1-1,0-1,-2-1,0 0,24-39,-27 33,-1 0,-2-2,10-30,-16 42,-2-1,0 0,-1 0,-1 0,0 0,-2-32,-1 38,-1 1,0-1,-1 0,0 1,0 0,-1 0,-1 0,1 0,-2 1,1-1,-13-14,13 18,0 1,0-1,0 1,-1 0,0 0,0 1,-1 0,1 0,-1 0,1 1,-1 0,0 0,-1 1,1 0,0 0,-1 1,-12-1,18 2,-5-1,-1 1,0 1,1-1,-1 1,1 0,-1 1,1 0,-12 4,-3 3,-1 1,-23 14,33-17,0 1,1 1,1 0,0 0,-19 20,14-9,2 0,0 1,0 1,2 0,1 1,1 0,-10 32,0 10,12-44,1-1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38.5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3105 2,'2'-1,"-2"1,0 0,0 0,0 0,0 0,0 0,0 0,0-1,0 1,1 0,-1 0,0 0,0 0,0 0,0 0,0 0,0 0,0 0,0 0,0 0,1 0,-1 0,0 0,0 0,0 0,0 0,0 0,0 0,0 0,0 0,0 0,1 0,-1 0,0 0,0 0,0 0,0 1,0-1,0 0,0 0,0 0,0 0,0 0,1 12,-1-7,0 0,0 0,-1 0,1 0,-1 0,0 0,-1 0,0-1,1 1,-1 0,-4 5,-17 23,-52 56,-37 22,50-51,-1134 1158,-150 227,1334-1431,-63 70,-21 38,34-35,54-75,-2 3,8-10,-11 33,10-29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39.7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5524 1,'-75'13,"1"3,-78 28,-138 66,-196 122,14 28,-589 384,385-191,161-105,-481 264,741-461,80-42,-38 37,141-94,61-43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58.9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421 150,'-40'-25,"15"12,24 13,-11-7,-1 1,-14-5,23 10,-1 0,1 0,-1 0,1 0,-1 1,1-1,-1 1,0 1,1-1,-1 0,-5 2,1 2,-1-1,1 1,0 1,1 0,-1 0,1 1,0-1,-8 9,-6 8,19-18,-7 8,0 1,1 0,0 0,1 1,0 0,1 0,1 1,-5 15,7-17,-27 87,25-81,2 1,1 0,-2 32,5-40,1 0,1 0,0 0,0 0,1 0,0-1,1 1,1-1,0 0,0-1,1 1,1-1,-1 0,2 0,-1-1,1 0,13 12,-14-17,-1 1,1-1,0 0,0 0,0-1,0 1,1-2,-1 1,1-1,-1 0,1-1,0 0,0 0,0-1,0 0,0 0,14-3,7-3,0-4,0 0,0-2,-1-2,-1 0,33-23,-43 23,0 0,-1-1,-1 0,0-2,-1 0,-1 0,0-1,-2-1,12-22,-16 24,-1 0,0 0,-2 0,0-1,2-19,-2-1,-2-52,-3 79,0 1,-1 0,0-1,0 1,-1 0,0 1,-1-1,0 0,-1 1,0 0,0 0,-1 0,0 1,0 0,-1 0,0 0,-1 1,0 0,0 1,0 0,-1 0,0 0,-17-7,17 10,0 0,-1 0,1 1,-1 0,1 1,-1 0,0 0,1 1,-12 1,1 1,0 1,-1 1,-23 8,16-3,-43 24,36-16,23-11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8:59.83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459 65,'-23'-12,"11"6,-1 0,0 1,-22-6,29 10,0 0,0 0,1 0,-1 1,0 0,0 0,0 0,0 1,0 0,0 0,0 0,-6 3,-9 6,4 0,0 0,0 1,1 1,1 1,0 0,0 1,1 0,-20 29,21-23,0 0,2 1,0 0,1 1,1 1,-11 42,17-53,1 1,-1 13,0 29,3 64,1-98,2-1,0 1,2 0,0-1,1 0,12 27,-10-32,0 0,0 0,1-1,1 0,1-1,-1 0,2-1,15 14,-19-20,0 0,0-1,0 0,1 0,0-1,0 0,0 0,0-1,1 0,-1-1,1 0,-1 0,1-1,0-1,10 0,-7 0,-1-2,0 0,1 0,-1-1,-1-1,1 0,0-1,-1 0,0 0,0-1,14-12,-10 7,0-2,-2 0,1-1,-2 0,0-1,-1 0,0-1,15-30,-8 6,-2 0,21-77,-28 82,-1-1,4-61,-11 79,-1-1,0 1,-2-1,0 1,-1 0,-1-1,-9-23,6 22,0 1,-2 1,-1-1,-20-28,25 40,0 0,-1 1,1 0,-2 0,1 1,0-1,-1 2,0-1,0 1,-1-1,1 2,-1-1,0 1,-11-2,7 2,0 2,1-1,-1 2,0-1,0 2,0 0,0 0,0 1,-14 4,9-1,0 1,0 1,1 1,0 0,-23 16,-99 75,127-91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0.442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366 42,'-17'-6,"3"1,-1 1,1 0,-17-2,27 5,0 1,0 0,0 0,-1 0,1 0,0 1,0 0,0 0,-1 0,1 0,0 0,0 1,1 0,-1 0,-6 4,-26 24,17-12,5-3,0 0,1 1,1 1,1-1,0 2,1 0,1 0,0 1,-9 32,7-4,5-8,1 0,0 46,6-57,1 0,2-1,1 0,1 0,1 0,1 0,2-1,0-1,2 0,1 0,1-1,20 26,-29-42,1-1,1 1,-1-2,1 1,0-1,1 0,-1 0,1-1,0 0,1 0,10 4,-11-6,0-1,0 0,0 0,1 0,-1-1,1-1,0 1,-1-1,1-1,-1 1,1-2,13-2,-9-1,1 0,-1 0,0-1,-1-1,1 0,-1 0,-1-1,1-1,-2 0,1-1,-1 0,15-20,-8 8,-2-1,-1 0,0-1,-2-1,15-43,-19 45,-2 0,-1 0,0-1,-2 1,-1-1,-1 0,-2-37,-1 42,-1 0,0 0,-1 0,-1 1,-1 0,-1 0,0 0,-2 1,-19-31,24 41,-1 1,-10-11,8 12,0 0,0 1,-14-7,19 10,-99-53,79 43,-1 0,-38-11,18 8,-33-17,64 26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0.96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39,'54'-22,"-44"18,1 1,0 0,-1 1,1 0,0 1,0 0,0 1,0 0,13 2,2 1,60 9,395 37,-479-49,234 12,5-1,24-1,-246-9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4.242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238 0,'-7'8,"-10"12,13-13,-1 0,1 1,0 0,1 0,0 0,-4 14,-2 9,0-8,-94 299,59-183,42-132,-12 31,11-31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4.647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1,'24'18,"-2"0,0 2,-2 1,19 23,-23-21,22 35,31 64,-21-35,45 90,-86-160,1-1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5.14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15,'3'-2,"4"0,0-1,-1 1,1 0,0 1,12-2,-4 4,17 3,44 5,-30-8,152-7,-128 2,-62 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6.280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343 86,'0'-2,"4"-6,0 1,11-23,-14 28,1 0,-1 0,1 1,-1-1,1 0,0 1,-1-1,1 1,0-1,0 1,0 0,0 0,0 0,1 0,1 0,2-1,1 1,-1 0,11-1,-5 1,6-1,43-4,-54 6,-1 0,1 0,-1 1,1 0,-1 0,12 4,-15-4,-1 1,1-1,0 1,-1 0,0 0,1 0,-1 0,0 0,0 0,0 1,0-1,-1 1,1-1,0 1,-1 0,2 3,0 4,0 0,0 0,2 16,-2-2,-3-7,-1 0,-1 0,0-1,-1 1,-9 28,6-23,-10 40,-4-1,-2-1,-2-1,-3-1,-62 96,89-153,-85 116,71-99,-1-1,-2-1,1 0,-25 16,24-19,-1-2,-1 0,0-1,-26 10,25-14,17-5,1-1,-1 1,1-1,-1 1,1-1,-1 0,1 0,-1 0,1-1,-1 1,1 0,-1-1,1 0,-1 1,1-1,-1 0,1 0,0-1,0 1,0 0,0-1,0 1,0-1,0 0,0 0,0 0,-2-3,2 1,-1-1,1 1,0-1,0 0,1 0,-1 0,1 0,0 0,0 0,1 0,0 0,0 0,0-6,2-3,1-1,0 1,1 1,0-1,1 0,8-13,39-67,-40 75,0 0,2 1,0 0,1 1,31-27,-40 39,1 0,0 1,0-1,0 1,0 0,1 1,-1 0,1 0,0 1,0 0,0 0,0 1,1 0,-1 0,0 1,0 0,1 1,9 1,-1 3,0 0,0 1,-1 1,0 0,23 15,24 11,-53-29,-1 0,1 0,1-1,16 2,0-2,-18-2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6.654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1,'5'4,"0"0,0 0,0 0,0-1,1 0,-1 0,1 0,0-1,0 1,0-1,0-1,0 1,13 0,60 2,-73-4,21 0,61 2,-72-1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7.014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 93,'98'-30,"-90"27,20-5,144-40,-159 44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8.022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150 45,'20'-8,"46"-16,-61 22,26-4,-9 3,0 2,36 2,-36 1,-17-1,0 0,0 0,-1 1,1-1,0 1,0 0,-1 0,1 1,-1 0,0-1,0 1,0 1,0-1,0 1,-1-1,1 1,3 6,-3-4,-1 0,-1 0,1 1,-1-1,0 1,0-1,-1 1,0 0,0-1,0 1,-1 0,-1 13,-1-5,0 0,0 0,-2 0,-7 22,-9 17,-29 57,33-82,-1 0,-1 0,-1-2,-32 35,35-46,0 0,-1-1,-1-1,0 0,-1-1,0-1,-26 11,34-18,1-1,-1-1,-15 4,23-6,1-1,0 1,0-1,-1 0,1 1,0-1,0 0,-1-1,1 1,0 0,0-1,-1 1,1-1,0 0,0 1,0-1,0 0,0 0,0-1,0 1,0 0,0-1,-2-2,3 2,0 1,0-1,0 0,1 1,-1-1,1 0,-1 0,1 0,0 0,-1 0,1 0,0 1,0-1,1 0,-1 0,0 0,1 0,-1 0,2-2,0-2,0 0,1 0,0 0,7-9,-5 7,0 1,1 0,0 1,0-1,1 1,0 1,0-1,13-7,3 0,43-19,-54 27,1 1,-1 0,1 0,0 2,0 0,20-1,-21 3,0 1,0 1,0 0,0 1,-1 0,1 0,19 11,-4-1,0 2,24 18,35 32,-70-52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18.930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290 0,'-7'18,"1"0,0 1,-6 38,0-2,11-52,0 0,1-1,-1 1,0-1,0 1,-1-1,1 1,0-1,-1 1,0-1,1 0,-1 0,0 0,0 0,0 0,0 0,-1-1,1 1,0-1,-1 1,1-1,-1 0,1 0,-6 1,5-1,0 0,0 1,1-1,-1 0,-4 4,-5 8,-3 17,0 5,-1 7,-60 200,71-223,-25 110,26-107,2 0,1 0,2 37,1-35,1 0,1-1,1 0,2 0,0 0,11 23,-14-36,2 0,-1 0,1 0,0-1,1 0,0 0,1 0,0-1,0 0,1-1,0 0,0 0,1-1,19 10,-22-13,0-1,1 0,-1 0,1 0,-1-1,1 0,-1-1,1 1,0-1,9-2,-5 0,0 0,0-1,-1-1,1 0,17-9,-18 8,0-1,0-1,-1 0,0-1,17-16,-15 13,5-6,0-1,-1-1,0 0,-2-1,0 0,-2-1,0-1,-2 0,0-1,-1 0,-1 0,9-48,-17 67,1 0,0-1,-1 1,0 0,0-1,0 1,-1 0,1-1,-1 1,0 0,0 0,-1 0,1-1,-4-4,3 6,0 0,0 0,0 0,0 1,-1-1,0 1,1 0,-1-1,0 1,0 0,0 1,0-1,0 1,-1-1,1 1,0 0,-7-1,5 1,1 0,-1 1,0 0,1 0,-1 0,1 0,-1 1,1 0,-9 2,3 1,0 0,-15 9,3 0,2 2,0 0,1 1,-23 25,25-22,0 0,1 2,1 0,1 1,1 0,1 1,1 0,1 1,-8 29,7-10,2 0,1 0,2 1,1 60,5-103,1 137,0-113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1.97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383 41,'-71'-16,"46"11,3-1,4 1,-23-2,35 6,0 0,1 1,-1 0,0 0,0 1,0 0,1 0,-10 2,10-1,-1 1,1 0,-1-1,-8 8,-1 2,9-6,0 1,0 0,0 0,1 1,0-1,1 1,-6 13,2-1,-9 39,8-12,-3 114,13-133,1 0,0-1,2 1,8 27,-7-38,1 0,0-1,0 0,2-1,0 1,1-1,15 19,-21-30,0-1,1 1,-1-1,1 0,0 0,0 0,0-1,0 1,0-1,1 0,-1 0,1-1,0 1,-1-1,1 0,0 0,-1-1,1 1,0-1,0 0,0-1,-1 1,1-1,0 0,7-2,-9 2,-1 0,1 0,0-1,0 0,4-3,17-13,-2-1,1-1,-2-1,-1-1,-1-1,23-33,-26 29,0 0,-2-1,18-50,-26 61,-1 0,-1-1,-1 0,0 1,-2-1,0 0,0 0,-3-19,-4 11,5 25,1 0,-1 0,1 0,-1 0,1 0,-1 1,0-1,1 0,-1 0,0 1,0-1,-1 0,-14-10,-33-14,38 20,4 2,0 0,0 1,0 0,-1 0,1 0,-1 1,1 0,-1 1,1 0,-1 0,0 0,1 1,-1 0,-8 3,-2 1,1 2,0 0,0 0,-19 12,21-10,3-1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2.548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124 325,'-32'11,"16"-3,-5 7,15-8,1 0,0 1,0-1,1 1,0 0,0 1,1-1,0 0,0 1,1 0,-2 16,1 2,1-1,1 0,1 1,1-1,2 0,6 27,-6-37,2-1,0 1,0-1,2 0,0 0,0-1,2 0,0 0,12 15,-17-25,0 0,0 0,10 7,-1-1,0-1,0-1,29 12,-36-17,0-1,0 0,1 0,-1-1,1 1,-1-1,1-1,0 1,-1-1,1-1,0 1,-1-1,1 0,8-3,-15 4,4-1,-1-1,0 1,0-1,0 0,6-5,11-10,0-1,-1-1,31-39,-36 39,-1 0,-1 0,-1-1,0 0,13-41,-16 28,-1 0,-1 0,-2 0,-1-69,-3 86,-1 0,-1-1,-1 1,0 0,-1 0,0 0,-1 1,-1-1,-1 1,0 1,-1-1,-1 1,0 0,0 1,-2 0,-22-22,16 20,-1 0,0 2,-1 0,-23-13,-34-12,63 31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02.91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12,'48'-6,"-25"3,1 1,37 1,-33 4,97 5,75 7,-59 2,84 10,-189-24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21.13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638 82,'-2'-3,"-1"0,1 1,0 0,-1 0,0-1,1 2,-5-3,5 2,0 1,0 0,0-1,-1 0,2 1,-1-1,-2-3,0 2,0-1,0 1,0-1,-1 1,1 1,-1-1,1 0,-1 1,0 0,0 0,0 1,0-1,-7 0,1 0,-1 1,1 1,0 0,-1 0,-13 3,20-3,0 1,0-1,0 0,0 0,0-1,0 1,-9-3,-11-2,4 3,0 2,14 1,0 0,0 0,0 0,0 1,0 0,0 1,1-1,-1 1,1 1,0-1,0 1,-7 6,-6 5,1 2,-18 20,31-31,-10 9,1 1,1 0,0 1,1 1,1 0,-14 31,23-43,-1 0,2 1,-1-1,1 0,-2 13,3-17,0 0,0 0,1 0,-1 0,0 0,1 0,-1 0,1 0,-1 0,1 0,0 0,0 0,0-1,0 1,0 0,1 0,-1-1,0 1,1-1,-1 1,1-1,3 2,1 2,-6-5,1 1,0-1,0 1,0 0,0-1,0 0,0 1,-1-1,1 0,0 1,0-1,0 0,2 0,53 5,133 5,-173-9,0 0,24-2,-28-1,10 2,3 5,-16-2,-1-1,0 2,0-1,0 1,-1 0,0 0,1 1,-1 0,-1 1,1-1,-1 1,0 0,0 1,6 9,-7-8,0 1,-1-1,0 1,-1 0,0 1,0-1,-1 0,0 1,0-1,-1 1,-1 0,0 13,-1-5,-1 0,0-1,-1 0,-1 1,-1-1,-1 0,-8 18,9-25,-1 1,1-1,-2-1,1 1,-2-1,1-1,-1 1,0-1,-1 0,0-1,0 0,-12 7,11-9,0-1,-1 0,1 0,-1-1,0 0,0-1,0 0,-1-1,1 0,0-1,-14-1,-13-3,-73-17,91 16,-118-33,127 35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28.573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69 1,'-4'3,"0"1,0-1,0 1,1 0,-1 1,1-1,0 0,0 1,1 0,-1-1,1 1,0 0,1 1,-1-1,-1 10,-5 39,6-26,0-5,-6 63,6 133,12-114,4 59,-11-61,-5-56,2-27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29.00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0,'52'4,"36"0,-58-5,194 8,-83 0,105-6,-44-1,-126 2,150 2,-130-2,-74-1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29.743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157 39,'-34'6,"23"-4,1 1,-1 0,1 1,0-1,-10 7,16-8,1 0,0 0,0 0,0 0,0 1,0-1,0 1,1 0,0 0,-1 0,1 0,0 0,0 1,1-1,-1 0,1 1,-1 0,0 3,0 6,1-1,0 13,1 2,1-5,0-1,2 1,1-1,0 0,1 0,2-1,0 0,19 37,-22-49,1-1,0 0,0 0,1 0,9 8,-6-5,-4-6,-1 1,1 0,0-1,0 0,1 0,-1-1,1 0,11 5,-14-6,0-1,1-1,-1 1,1 0,-1-1,1 0,-1 0,1 0,-1 0,1-1,-1 1,1-1,-1 0,1 0,-1 0,4-2,-3 1,0-1,1 0,-1 0,0 0,-1 0,1-1,5-7,75-88,-56 60,-19 20,-5 7,1-5,0 1,-1-1,-1 0,0 0,-1 0,-1-1,-1 1,0 0,-1-1,-1 1,-1 0,-5-18,7 30,-1-1,0 1,-1 0,1 0,-1 0,0 0,0 0,-1 0,-7-7,9 9,-1 0,0 1,-1-1,1 1,0 0,-1 0,1 0,-1 0,0 0,1 1,-1 0,0 0,0 0,-6-1,-2 3,8-1,0 0,0 0,0 0,0 1,-8 2,-4 1,-67 17,73-19,0 1,0 0,0 1,0 0,1 0,-1 1,1 0,-10 8,10-7,-38 32,38-31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30.535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295 8,'-34'-2,"27"2,1 0,0 0,0 0,0 0,0 1,0 0,0 0,0 0,0 1,0 0,-6 3,1 2,1 0,-1 1,1 1,1 0,0 0,0 1,1 0,-8 12,5-3,-2 8,1 0,1 1,-7 31,10-24,5-23,-1 11,1-1,-1 34,3-24,1 0,4 45,17 56,-16-112,1 0,1 0,0 0,19 35,-19-44,0-1,1 1,0-2,14 14,-17-19,0-1,0 1,0-2,1 1,0 0,0-1,0 0,0-1,0 1,13 2,-14-4,1 0,0 0,0 0,0-1,11 0,-10-2,1 1,-1-1,0 0,1-1,10-5,8-6,-1 0,44-35,-51 35,0-2,-1 0,-1-1,25-34,-14 10,-2 0,-2-2,-2 0,-2-2,18-60,-34 93,1-1,-2 1,0-1,0 0,-1 1,0-1,-1 0,-1 0,0 1,-1-1,0 0,-6-17,5 20,-1 0,1 0,-1 0,-1 0,0 0,-10-14,6 11,-1 0,-1 1,1 0,-2 1,0 1,0-1,-1 2,0 0,-26-14,33 21,1 0,0 0,0 1,-1-1,1 1,-8 0,-13-3,8 1,-70-7,64 9,1 1,-1 1,1 2,-39 8,-89 35,132-39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36.638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80,'83'-2,"-58"0,0-2,25-6,-24 4,40-9,89-7,66 8,-210 14,19-2,100-1,-108 4,-1 1,0 1,0 0,22 8,-39-10,1 1,-1 0,0 0,0 0,0 1,0-1,0 1,0 0,-1 0,1 1,-1-1,0 1,0-1,0 1,-1 0,1 0,-1 0,0 1,0-1,-1 0,3 9,0 5,-1-1,-1 1,0 0,-2 24,-6 82,-52 337,18-154,16-110,-4 149,25-293,-1 0,-21 90,15-101,10-37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49:38.313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7247 631,'-27'-23,"-2"1,0 2,-1 0,-1 2,-1 2,-43-16,14 12,-1 3,-117-17,120 26,-353-26,101 10,64-2,-401-28,153 62,0 23,285-17,-1002 127,979-98,2 10,3 10,-270 114,494-176,-342 148,236-95,-110 71,156-80,2 2,1 4,4 1,-68 80,67-60,-42 70,77-108,1 1,2 2,2-1,-26 74,23-40,-17 104,30-125,2 1,1 93,27 102,70 298,-67-438,5-1,4-1,52 108,92 107,32-18,-168-247,3-1,2-2,3-3,82 62,255 154,26-42,-277-163,228 65,157-13,14-65,3-50,-299-9,449-87,-494 53,-2-7,-2-9,217-106,-148 40,-5-12,407-302,-537 348,-5-6,159-174,-206 192,-3-3,-4-3,-4-3,66-135,-89 144,-3-2,-4-2,-3 0,-5-2,20-149,-35 157,-3 0,-4-1,-4 0,-3 1,-4 0,-31-125,2 73,-101-227,-92-111,220 447,-150-271,124 236,-2 2,-84-93,99 125,-2 2,0 0,-2 2,-1 1,0 2,-2 0,0 2,-61-22,2 10,6 7,-87-9,126 26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5:32:17.048"/>
    </inkml:context>
    <inkml:brush xml:id="br0">
      <inkml:brushProperty name="width" value="0.1" units="cm"/>
      <inkml:brushProperty name="height" value="0.1" units="cm"/>
      <inkml:brushProperty name="ignorePressure" value="1"/>
    </inkml:brush>
  </inkml:definitions>
  <inkml:trace contextRef="#ctx0" brushRef="#br0">0 64,'0'0,"6"-1,17-8,-12 3,2-1,17-14,-11 9,-7 4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26.827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232 0,'-17'10,"0"0,0 1,1 1,-18 16,25-20,1 1,0 0,0 1,1-1,0 2,1-1,0 1,-5 12,10-20,0 0,0 0,0 1,0-1,0 1,0-1,1 1,0-1,0 1,0-1,0 1,0-1,1 1,-1-1,1 1,0-1,0 0,1 1,-1-1,1 0,-1 0,1 0,0 0,0 0,0 0,1-1,-1 1,0-1,1 1,0-1,0 0,3 2,0 0,1-1,0 1,0-1,0-1,0 1,0-1,1-1,-1 1,0-1,1-1,-1 1,1-1,-1 0,9-2,-11 1,-1 1,0-1,0 0,0-1,0 1,0-1,0 1,-1-1,1-1,-1 1,1 0,3-4,-5 4,0-1,0 1,0-1,-1 1,1-1,-1 1,0-1,1 0,-1 0,0 0,-1 0,1 0,-1 0,1 0,-1 0,0 0,0-5,-1-8,0 1,-2 0,-4-18,7 31,0 1,0-1,-1 1,1-1,-1 1,1-1,-1 1,0 0,1-1,-1 1,0 0,0 0,0 0,-2-3,-4-3,-18-17,23 22,0 0,0 0,0 0,-1 1,1-1,-1 1,1 0,-1 0,0 0,0 0,1 0,-1 0,0 1,0-1,0 1,0 0,1 0,-1 0,0 0,0 0,0 1,0-1,0 1,1 0,-1 0,0 0,1 0,-4 2,-2 2,-1 0,1 1,0 0,1 0,-1 1,-7 9,11-12,1 0,0 0,0 1,0-1,0 1,1-1,0 1,0 0,0 0,-1 6,2-10,1 1,0-1,0 1,0 0,0-1,0 1,0 0,0-1,1 1,-1 0,0-1,1 1,-1-1,1 1,0-1,0 1,-1-1,1 1,0-1,0 0,0 0,0 1,1-1,-1 0,0 0,0 0,1 0,-1 0,1 0,-1-1,1 1,-1 0,1-1,2 2,3-1,0 1,1-1,-1 0,0-1,0 1,0-1,1-1,-1 1,0-1,10-3,-8 1,0 1,0-2,0 1,0-1,0-1,-1 0,11-7,-13 7,0-1,0 1,-1-1,10-13,-13 17,0-1,-1 1,1-1,-1 0,1 0,-1 0,0 0,0 1,-1-1,1-1,0 1,-1 0,0 0,0 0,0-4,0 6,0 0,-1 1,1-1,-1 0,1 0,-1 1,0-1,1 0,-1 1,1-1,-1 0,0 1,0-1,1 1,-1 0,0-1,0 1,0-1,0 1,0 0,-19-5,18 4,-2 0,-1 0,0 1,1 0,-1 0,1 0,-1 0,1 0,-1 1,1 0,-1 0,1 0,-1 1,1 0,0-1,0 1,-8 5,-1 3,0 0,0 1,-13 13,24-21,-2 1,-1 0,2 1,-1-1,1 1,-1 0,-3 9,6-13,1 0,-1 0,1 0,-1 0,1 0,0 1,0-1,0 0,0 0,0 0,0 0,0 1,0-1,0 0,0 0,1 0,-1 0,0 1,1-1,-1 0,1 0,-1 0,1 0,0 0,-1 0,1 0,0 0,0-1,0 1,-1 0,1 0,0-1,0 1,0 0,0-1,1 1,-1-1,2 1,4 2,-1 0,1-1,0 0,0-1,0 0,1 0,-1 0,0-1,0 0,15-2,-20 2,1 0,0-1,0 0,0 0,-1 0,1 0,0 0,-1 0,1-1,-1 1,0-1,1 0,-1 0,0 0,0 0,0 0,0 0,0 0,-1-1,1 1,-1-1,0 1,1-1,-1 0,0 1,0-1,-1 0,1 0,0-5,-1 4,1 1,-1-1,-1 0,1 0,0 0,-1 0,0 0,0 1,0-1,0 0,-1 1,1-1,-1 1,0-1,0 1,0 0,-1 0,1 0,-5-5,3 5,0 0,0 0,0 1,0-1,0 1,0 0,-1 0,1 0,-1 1,1 0,-1 0,1 0,-1 0,0 1,-8-1,5 2,0 0,0 0,-1 1,1 0,0 0,1 1,-1 0,0 1,1-1,0 2,0-1,0 1,0 0,1 0,0 0,0 1,0 0,-8 11,14-16,-1 0,0 1,1-1,-1 0,0 0,1 0,-1 0,1 0,0 1,-1-1,1 0,0 0,0 1,0-1,0 0,0 0,0 1,0-1,0 2,1-2,-1-1,1 1,-1 0,1 0,0 0,-1 0,1-1,0 1,0 0,-1-1,1 1,0-1,0 1,0-1,0 1,0-1,0 1,1-1,4 2,0-1,-1-1,1 1,0-1,0 0,10-1,-7 0,0-1,0 0,-1-1,1 0,-1 0,0-1,0 0,0 0,0-1,-1 0,1 0,9-10,-9 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28.11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 12,'5'2,"0"0,0-1,0 1,0-1,0-1,1 1,9-1,50 0,-53 0,23-3,29-4,208 0,-221 8,91-3,81 0,-91 4,197 6,28-1,-229-7,181 13,-151-4,46 5,101 2,-25-3,-197-7,328 1,-1 1,27 12,-220-11,133-5,-227-5,530-12,-603 12,310-3,-149 3,36-4,258 2,-244 6,256 10,424 10,-716-21,-4 0,861-2,-180-2,-437-11,-441 12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29.30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70 122,'-7'5,"0"-1,0 1,1 1,-1-1,1 1,1 0,-9 11,13-15,-1 0,1 0,0-1,0 1,0 0,1 0,-1 0,0 0,1 0,-1 0,1 1,0-1,-1 0,1 0,0 0,0 0,1 0,-1 0,0 0,1 0,-1 1,1-1,0 0,0 0,-1-1,1 1,1 0,-1 0,0 0,0-1,1 1,-1 0,1-1,-1 0,3 3,1-1,0 0,1 0,-1 0,0 0,1-1,0 0,-1 0,1-1,0 0,0 0,0 0,0 0,0-1,7-1,6 0,-1-1,0-1,24-6,-26 4,-1 1,0-2,-1 0,1-1,-1 0,25-19,-34 23,0-1,0 0,0-1,-1 1,0-1,0 0,0 0,-1 0,1 0,-1 0,-1-1,1 0,-1 1,0-1,0 0,0 0,-1 0,0-1,0 1,-1-9,0 12,0 0,0 0,-1 0,1 0,-1 0,0 0,0 0,0 0,0 0,0 0,-1 1,1-1,-1 1,0-1,0 1,1-1,-2 1,1 0,0 0,0 0,-1 0,1 1,-4-3,0 2,1-1,-1 1,0 1,0-1,0 1,0 0,0 0,0 1,-1 0,-9 1,11-1,0 0,0 1,0 0,0 0,0 0,-8 4,10-4,0 0,0 0,0 1,0-1,0 1,1 0,-1 0,0 0,-3 3,-8 9,-54 46,33-27,20-10,13-19,1-2,0 0,0-1,0 1,0 0,1 0,-1 0,0-1,1 1,0 0,-1 0,1 0,0 0,0 0,0 0,0 0,1 0,-1-1,0 1,1 0,-1 0,2 3,0-3,-1 1,1-1,0 0,0 0,0 1,0-1,0 0,1-1,-1 1,0 0,1-1,-1 1,6 1,4 2,0-1,0-1,0 0,1 0,-1-1,1-1,0 0,12-1,-14 0,0-1,0 0,0-1,-1 0,1-1,-1 0,0-1,0 0,18-10,-24 11,0 0,1-1,-1 0,-1 0,1 0,0-1,-1 1,0-1,0 0,-1 0,1 0,-1 0,0 0,0 0,-1-1,1 1,-1-1,0 1,-1-1,1 1,-2-11,1 12,0-1,0 1,-1 0,0 0,0 0,0 0,0 0,-1 0,0 0,1 0,-1 0,-1 1,1-1,0 1,-1-1,0 1,0 0,0 0,0 0,0 0,0 1,-1 0,0-1,1 1,-1 0,0 1,0-1,0 1,-5-2,4 2,0 0,-1 0,1 1,0 0,-1 0,1 0,-1 0,1 1,0 0,-1 0,-6 3,-4 3,1 1,-26 16,23-12,-46 29,52-34,-32 24,41-28,-1 0,0 1,1 0,0-1,0 2,-5 6,7-9,0 0,1 0,-1 0,0 0,0 0,1 0,-1 1,1-1,0 0,0 0,0 1,0-1,0 0,0 0,0 0,1 1,-1-1,1 0,0 0,0 0,-1 0,1 0,1 0,-1 0,0 0,0 0,1-1,-1 1,1 0,-1-1,3 2,2 2,-1-1,1 0,-1 0,1-1,0 0,0 0,1 0,-1-1,8 2,1-1,0 0,0-2,0 0,0 0,1-1,-1-1,0-1,27-5,-35 5,0-1,0 1,-1-1,0 0,1 0,-1-1,0 0,-1 0,8-6,-10 6,1 0,-1 1,0-2,0 1,0 0,-1 0,1-1,-1 0,0 1,-1-1,1 0,-1 0,0 0,1-6,-2 9,0 0,1-1,-1 1,0-1,-1 1,1-1,0 1,-1-1,1 1,-1 0,0-1,1 1,-1 0,-1-1,1 1,0 0,0 0,-1 0,1 0,-1 0,0 0,1 1,-1-1,-2-1,0 0,0 1,0 0,0 1,-1-1,1 0,0 1,-1 0,1 0,0 1,-1-1,1 1,-8 0,6 0,-1 1,0-1,0 1,0 1,1-1,-1 1,1 0,-1 1,1 0,0 0,0 0,-11 8,12-8,-21 14,24-16,1 1,-1-1,0 1,1 0,-1-1,1 1,-1 0,1 0,0 0,0 0,0 0,-1 3,2-4,-1 0,1 0,0 0,0 1,0-1,0 0,0 0,0 0,0 0,1 0,-1 0,0 0,1 0,-1 0,0 0,1 0,-1 0,1 0,1 1,-1 0,1 0,0-1,0 1,-1-1,1 1,0-1,0 0,4 2,1 0,1-1,-1 0,1 0,12 1,-6-2,0-1,1-1,-1 0,15-4,-7 1,-12 1,0 0,14-7,-9 3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30.47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1 938,'47'-57,"152"-249,-197 303,18-32,-4 7,100-180,-12-7,-98 199,0 2,0 0,11-16,-17 29,0 1,0-1,1 0,-1 1,0-1,1 1,-1-1,1 0,-1 1,1-1,-1 1,1-1,-1 1,1 0,-1-1,1 1,0 0,-1-1,1 1,0 0,-1 0,1-1,0 1,-1 0,1 0,0 0,-1 0,1 0,1 0,0 1,0 0,-1 0,1 0,0 0,-1 1,1-1,-1 0,1 1,-1-1,1 1,-1 0,0-1,1 3,16 24,-2 1,18 42,-18-35,21 48,33 69,18 13,2 7,-72-134,-14-29,0-2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30.837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 57,'106'-8,"-74"6,312-29,-233 19,-77 8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31.80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609 39,'-7'-5,"0"0,-1 1,1 0,-1 1,0-1,0 1,0 1,-1-1,1 2,-1-1,1 1,-1 0,-11 1,-10 1,10 0,1 2,0 0,0 1,-27 9,21-4,1 2,0 0,0 1,1 2,-27 20,34-22,0 2,1 0,0 0,1 2,1-1,0 2,-16 28,24-36,1 0,0 1,0-1,1 0,0 1,1 0,0 0,1 0,-1 0,2 0,0 16,1-21,0 1,0 0,1 0,-1-1,1 1,1-1,2 7,6 10,1-1,0 0,1-1,2-1,0 0,24 24,-10-18,1-2,0-1,2-2,42 21,140 51,-125-59,1-4,1-3,173 23,73-25,-316-24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34.483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322 62,'-20'13,"0"0,1 2,0 0,2 1,-23 26,21-20,10-10,1 0,-12 25,13-17,5-9,-2 22,3-31,1-1,0 1,0-1,0 1,1-1,-1 1,0-1,1 0,-1 1,0-1,1 1,0-1,-1 0,1 0,0 1,0-1,1 2,-1-3,0 1,0 0,0-1,0 1,0-1,0 1,0-1,0 1,0-1,0 0,1 1,-1-1,0 0,0 0,0 0,3 0,1-1,1 0,-1-1,1 1,-1-1,1 0,7-5,-4 2,1 0,-1-1,0 0,-1 0,1-1,-1 0,0 0,-1-1,0 0,0-1,-1 1,0-1,9-19,-14 19,-4-14,-21-68,23 89,1 0,-1 0,0 0,0 0,0 0,0 1,0-1,0 0,0 1,0-1,0 1,-1-1,-1-1,3 3,-1 0,0 0,0-1,1 1,-1 0,0 0,1 0,-1 0,0-1,0 1,1 0,-1 0,0 1,0-1,1 0,-3 0,-1 1,-2 0,1 0,-1 0,1 0,0 0,-1 1,1 0,0 0,0 0,0 1,0 0,1 0,-1 0,1 0,0 1,0 0,-6 7,8-9,0 1,0-1,0 1,0 0,1 0,-1 0,1 0,0 0,0 0,0 1,0-1,0 0,1 0,0 1,-1-1,1 0,0 1,1-1,-1 0,1 1,-1-1,1 0,0 0,0 0,1 1,-1-1,0 0,4 3,-2-1,0-1,1-1,0 1,0 0,0-1,0 0,0 0,1 0,0 0,-1-1,1 0,0 0,0 0,0 0,0-1,1 0,-1 0,7 0,-1 0,-1-1,1 0,0-1,-1 0,1 0,-1-1,1 0,11-5,-17 5,0 0,-1 0,1-1,0 1,-1-1,0 0,1 0,-1-1,0 1,-1-1,1 0,-1 0,0 0,0 0,0-1,0 1,-1-1,1 0,-1 1,0-1,-1 0,0-1,1 1,-1 0,-1 0,1 0,-1-1,0-8,0 12,0 0,-1 0,1 0,0 1,-1-1,1 0,-2-3,1 2,-1 0,0 0,-1 0,1 0,-3-2,-4-4,-2-4,-1 2,-15-13,23 21,-1 0,1 0,-1 0,0 1,0 0,0 0,0 0,0 0,0 1,0-1,-8 1,1 0,1 2,0 0,-1 0,1 1,0 0,-16 6,10-2,0 1,0 0,-21 14,26-13,0 0,0 1,-14 15,20-18,1 0,-1 0,2 0,-1 1,1-1,0 1,-5 12,8-17,0 0,1 0,-1 0,1 0,-1 0,1 0,0 1,0-1,0 0,0 0,0 0,1 1,-1-1,1 0,-1 0,3 4,-2-3,1-1,-1 0,1 1,0-1,0 0,0 0,0 0,1 0,-1 0,0 0,4 1,2 1,1 0,0 0,0-1,0 0,0-1,13 2,-9-2,0-1,-1 0,1-1,0-1,-1 0,1-1,0 0,-1 0,0-2,1 0,-1 0,16-8,-26 10,1 0,0 0,-1 1,1-2,-1 1,1 0,-1 0,0-1,0 1,0-1,0 0,0 0,-1 0,1 0,-1 0,0 0,0 0,0 0,0 0,-1 0,1-1,-1 1,0 0,0 0,0-5,-1 7,1 0,0 0,-1 0,1 0,-1 1,1-1,-1 0,1 0,-1 1,0-1,1 0,-1 1,0-1,0 0,1 1,-2-1,-14-7,13 6,1 1,-1 0,1 1,-1-1,0 0,1 1,-1-1,0 1,1 0,-1 0,0 0,0 0,1 1,-1-1,0 1,1-1,-1 1,0 0,-2 2,-5 1,1 1,-1 1,-8 6,15-9,-5 2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35.292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22 223,'-17'153,"15"-123,0 66,13 113,-9-183,-6-86,-1 11,2 19,3-58,1 37,0-61,0 65,2-57,-1 83,1-1,8-29,-9 45,-1 1,1 0,0 0,0 0,0 0,1 1,0-1,0 1,0-1,1 1,-1 0,1 0,0 1,0-1,0 1,0-1,1 2,0-1,-1 0,1 1,0 0,0 0,7-2,3 1,1 1,-1 0,1 1,0 0,0 1,25 4,3 4,45 13,-59-13,-1 1,45 22,-62-25,0 0,0 2,-1-1,0 1,0 1,-1 0,0 0,11 14,-19-19,1-1,-1 0,0 1,0 0,0 0,0-1,-1 1,0 0,1 0,0 8,-2-9,0 0,0 0,0 0,-1 0,1 0,-1 0,0 0,0 0,0-1,0 1,0 0,-1 0,1-1,-1 1,1-1,-1 0,0 1,0-1,-3 3,-11 9,-1-1,-1 0,1-1,-2-1,0-1,-27 11,9-6,-1-3,-71 15,-86 8,185-33,-8 2,15-2,3-2,0 0,0 0,0 0,0 0,0 0,0 0,0 0,0 0,0 0,0 0,0 0,0 0,0 0,0 0,0 0,0 0,-1 0,1 0,0 0,0 0,0 0,0 0,0 0,0 0,0 0,0 0,0 0,0 0,0 0,0 0,0 1,0-1,0 0,0 0,0 0,0 0,0 0,0 0,0 0,0 0,0 0,0 0,0 0,0 0,0 0,0 0,0 0,0 0,0 0,0 0,0 0,0 1,1-1,-1 0,0 0,0 0,0 0,0 0,0 0,0 0,5 2,6 2,79 15,26 8,-85-18,107 33,-117-34,-1 1,1 1,-2 0,25 18,-40-25,1 0,-1 1,0 0,0 0,0 0,6 9,-9-12,0 1,0 0,-1-1,1 1,0 0,-1-1,1 1,-1 0,1 0,-1 0,0 0,0 0,0-1,0 1,0 0,0 0,-1 0,1 0,-1-1,1 1,-1 0,0 0,1-1,-1 1,0 0,0-1,-2 3,-3 3,0 1,-1-1,0 0,-1-1,1 0,-13 8,3-4,1-1,-33 12,-4-4,-73 13,14-9,99-19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2:59.0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5690 86,'-14'2,"1"0,0 0,-17-1,-2 1,-21 2,23-2,-287-3,2-17,126 6,-10 0,-44 2,-1 2,-216-13,-98 3,1 23,388-3,-542 6,-27-12,695 4,-207 2,-233 28,482-30,-26 2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02.80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1 236,'47'-20,"-45"20,0-1,0 0,1 1,-1-1,0 1,0-1,0 1,0 0,1 0,-1 0,0 0,0 0,5 2,5 0,-1-2,11-1,0 0,28-6,65-9,217-26,-301 38,109-9,-8 5,45-3,215-7,-149 11,-215 5,241-14,269-5,-211 9,-25 0,-130 11,249-6,324-9,-695 15,525 18,-283-14,-4 1,-38 2,80 4,228-3,-263-9,363 1,-653 1,535 5,-439 0,376 23,-300-14,55 5,248 8,-84-8,-255-6,253 18,-85-18,94 7,-336-13,139 7,-203-14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0.7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371 0,'-2'3,"-1"-1,1 1,0 0,0 0,0 0,-2 6,0-2,-30 52,-49 63,-79 79,125-155,4-4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1.237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295 1,'0'0,"-19"24,-3 4,1 4,0-4,-3 6,-5 4,-3 3,-5 6,4-3,2-6,5-5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4.75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392 1,'-66'113,"5"3,5 2,-49 150,12 15,82-247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5.39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170 0,'0'0,"-29"57,6-5,0 7,2 4,4 4,4 0,1-1,4-4,-3 3,4-9,1-10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6.92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298 0,'-53'66,"46"-57,0 1,1 0,-9 17,4-6,-150 330,151-328,5-14,1 1,0 0,0-1,1 1,1 1,-3 19,5-28,0 0,1 0,-1-1,1 1,-1 0,1 0,0-1,0 1,-1 0,1-1,1 1,-1-1,0 1,0-1,0 0,1 1,-1-1,1 0,-1 0,1 0,-1 0,1 0,0 0,3 1,8 3,1-1,0 0,0-1,15 2,58 1,-69-5,-3 0,120 1,47-13,-82-4,-78 11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7.27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386 1,'-13'14,"1"1,0 0,1 1,1 0,0 1,1 0,-8 23,-37 131,49-150,-65 272,15-57,35-156,6-22,-51 246,56-243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7.65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725 1,'-55'50,"3"2,-50 66,-79 125,79-103,75-103,-41 52,51-69,0 0,-25 19,39-36,1-1,-1 0,-1 0,1 1,0-2,0 1,-1 0,1-1,-1 0,1 1,-1-1,0-1,-6 2,1-3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8.01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0,'15'35,"-2"1,10 45,5 14,-3-32,2-2,63 104,-74-140,0-1,2-2,0 1,35 31,-34-38,-1-1,2-1,0-1,1-1,37 17,-23-17,28 3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8.38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0,'0'0,"33"16,4 1,-6-3,3 0,1 0,2-1,4-2,-37-9,36 7,3 2,15 2,-20-5,-5-2,-5-2,-6-1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8.72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289 1,'-17'42,"-135"338,119-282,-41 191,69-257,1 0,1 1,3 36,0-53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9.09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285 29,'118'-17,"-78"11,-13 3,0 1,0 2,0 0,44 7,-58-5,0 0,0 2,0 0,0 0,0 1,-1 0,0 2,0-1,0 1,20 17,-27-19,0 0,0 1,-1 0,1 0,-1 0,-1 0,1 0,-1 1,0 0,-1-1,1 1,-1 0,-1 0,1 1,-1-1,0 9,-1-1,0 0,-1 0,-1 1,0-1,-2-1,-7 27,5-27,0 0,0 0,-10 14,-65 100,63-102,-1 0,-39 39,38-45,-1-1,-1-1,-1-1,0 0,-1-2,-44 20,48-26,-1-1,0-1,0-1,0-1,-1 0,1-2,-1-1,0 0,-27-3,40 1,0-1,0-1,0 0,0 0,0 0,0-1,-13-7,17 7,0 0,1 0,-1 0,1-1,-1 0,1 0,0 0,0 0,1-1,-1 1,1-1,0 0,-3-7,3 6,1 0,-1 0,1 0,0-1,0 1,1-1,0 1,0-1,1 0,0 1,1-13,-1 17,1-1,0 1,-1-1,1 1,1 0,-1 0,0-1,0 1,1 0,-1 0,1 0,0 0,0 1,-1-1,4-2,0 1,-1 1,1 0,-1 0,1 0,0 0,0 1,0 0,0 0,0 0,8 0,50 1,102 11,227 49,-5 2,-306-50,-59-10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9.54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1 149,'16'-5,"35"-11,4-3,-29 12,20-1,0 2,0 2,53 2,-65 1,276 2,52 0,-352-1,252-8,101-4,-158 6,112 5,29 0,-301-1,114-8,-110 3,82-23,-110 24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19.95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1,'25'-1,"0"1,48 8,-43-3,58 19,-52-12,81 30,165 87,-202-84,-71-39,1 1,-1 0,-1 0,0 1,15 17,-22-24,-1-1,1 1,0 0,0 1,-1-1,1 0,0 0,-1 0,1 0,-1 0,0 1,1-1,-1 0,0 0,0 1,0-1,0 0,0 0,0 1,0 0,0 0,-1 0,1 0,-1 0,1-1,-1 1,0 0,1 0,-1-1,0 1,0 0,0-1,0 1,0-1,-1 0,1 1,-3 1,4-3,-12 13,0-2,-1 1,-26 17,-39 22,-103 50,79-48,50-26,36-19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20.80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1757 3,'-19'-1,"0"0,1 0,-1 2,-37 6,26-2,-531 78,258-52,66-2,138-16,-109 9,186-21,0-1,-25-4,37 3,0-1,-1-1,1 1,1-2,-1 1,-15-9,13 5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21.20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686 1,'-99'22,"64"-12,-23 12,-64 33,-50 36,139-71,0 1,2 2,-29 28,59-50,-4 4,-1 0,2 0,-1 0,1 1,0-1,-5 8,8-11,1 0,-1 0,0 0,1 0,-1 0,1 0,0 0,-1 0,1 0,0 0,0 0,0 0,1 0,-1 0,0 0,1 0,0 0,-1 0,1 0,0 0,0 0,0-1,0 1,0 0,0-1,1 1,-1 0,2 1,6 5,-1-1,1 0,-1-1,11 6,137 66,28-4,-164-67,-2-1,-13-4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30.14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0,'0'0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31.35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1 141,'6'-7,"1"-1,0 1,1 0,-1 0,1 1,1 0,-1 1,14-7,-4 5,-1 0,1 1,31-6,236-24,-233 31,-25 2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33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217 1,'-3'13,"0"-1,0 1,-1-1,-6 13,-10 12,-42 57,44-68,-7 11,-23 26,27-37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34.618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478 0,'0'0,"-77"35,-3 6,5 7,7 7,7 6,11-9,11-12,12-9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35.948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80,'84'-6,"-44"4,298-4,-185 5,419 3,-294 5,293-10,-204-4,-308 7,148-3,-159-1,1-1,58-15,-94 17,-3 1,-1 0,0-1,0 0,-1-1,15-7,-16 7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3:37.16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7,'147'-6,"-116"5,435 42,-292-20,0-2,45 6,128-1,-84-8,34 14,-261-26,70 9,62 6,-115-15,63-4,-98-2,19-2,-30 3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06.143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 0,'0'0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06.626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315 0,'0'0,"-13"17,-1 2,-2 2,-3 1,-1 4,1-5,0 2,-4 2,1 1,-3 1,-4 6,0-4,4-2,2-5,4-3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08.174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761 0,'-2'4,"-1"0,0 0,-1 0,1-1,-6 5,1-1,-91 81,13-5,-36 44,-112 153,151-174,48-56,-11 14,32-47,8-10,2-3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08.577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 1,'35'26,"38"36,-51-42,610 622,-510-496,-110-133,-8-8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17.791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746 1,'-217'92,"-18"6,-19-2,215-82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19.572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63,'10'-7,"1"0,0 0,0 1,0 1,1 0,0 0,0 1,0 1,1 0,23-3,-10 4,22 0,88 8,-118-5,298 38,-185-20,-43-8,-58-8,230 24,171 8,-266-21,254 27,334 29,-618-62,392 20,16-15,-149-12,-54-11,-94 1,17 2,-244 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21.275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1 107,'5'-2,"33"-14,-35 14,0 1,0 0,0 0,0 0,0 0,1 0,5 0,1 0,10-3,0 0,29 1,35-4,84-5,-98 8,57-5,404-19,-232 29,-36 7,0 0,118-3,-100-1,369 28,37-19,-362-28,-284 12,113-3,127-11,54 0,-211 13,163-8,-83 13,5 0,-128-3,-41 2,158-4,-187 3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28.60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476 0,'-196'224,"-78"76,268-294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51.20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31 241,'8'-11,"11"-18,-16 23,-4 5,-1 0,-5-2,4 0,-20-18,23 21,-1 0,1-1,-1 1,1-1,0 1,-1 0,1-1,0 1,-1-1,1 1,0-1,-1 1,1-1,0 1,0-1,0 1,-1-1,1 1,0-1,0 0,0 1,0-1,0 1,0-1,0 1,0-1,0 0,0 0,1 0,-3-29,2 21,0 1,-1 0,0 0,0 0,-5-15,4 18,1-1,-1 1,1-1,0 0,0 1,1-9,0 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26.84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0 126,'0'0,"55"-10,-10 2,5-1,3 0,7-1,5 2,8 0,5-1,2-1,4-2,-7 3,-9 0,-9 1,-12 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37.70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0 121,'0'0,"26"-2,0 0,2 1,4-2,4 2,-4-2,4 2,7-3,6-1,8-4,4-4,7-3,-3 0,-7 0,-6 1,-8 2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38.790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166 10,'119'-9,"-87"8,235 19,-143-6,385 37,-354-28,-64-9,-81-10,-8 1,-5-2,0-1,1 1,-1 0,0-1,1 1,-5-1,-64 7,-135 11,-65 6,130-11,-56 11,-320 82,495-98,17-7,1 1,0 0,-8 6,12-8,0 0,0 0,0 0,0 0,-1 0,1 0,0 0,0 0,0 0,0 0,0 1,0-1,0 0,0 0,0 0,0 0,0 0,0 0,0 0,0 0,0 1,0-1,0 0,0 0,0 0,0 0,0 0,0 0,0 0,0 0,0 1,0-1,0 0,0 0,0 0,0 0,0 0,0 0,1 0,-1 0,0 0,0 0,0 0,0 1,0-1,0 0,0 0,0 0,0 0,0 0,1 0,-1 0,0 0,0 0,0 0,0 0,0 0,0 0,0 0,0 0,1 0,-1 0,0 0,21 0,355-20,2 15,-243 10,234 37,-96 15,-254-53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42.802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42 1,'0'0,"0"0,0 0,0 0,0 0,0 0,0 0,-6 5,-4 4,-3 3,1-1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45.075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184 146,'695'108,"-573"-90,0-4,1-7,0-4,153-17,-8-6,7-1,65-6,-281 20,99-24,-46 6,29 3,0 5,253 4,-308 14,111 6,-170-5,-25-2,-3 0,-20-1,-963-71,909 66,-947-23,3 74,863-33,0 8,-189 47,330-63,9-3,-1 1,1-1,1 1,-1 0,-11 6,17-8,0 0,0 0,-1 0,1 0,0 0,0 1,0-1,0 0,-1 0,1 0,0 0,0 0,0 1,0-1,-1 0,1 0,0 0,0 0,0 1,0-1,0 0,0 0,0 0,0 1,0-1,-1 0,1 0,0 1,0-1,0 0,0 0,0 1,7 2,13-1,-20-2,336-5,1-28,-183 16,749-29,1 59,-445 13,-5 34,-258-15,-174-38,-1 1,0 1,0 0,-1 2,-1 0,33 25,-46-31,-3-2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48.1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1220 0,'-13'6,"-101"45,-137 41,-131 7,-43-27,390-69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50.0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1,'0'0,"0"0,0 0,0 0,0 0,7 0,627 72,-335-33,356 25,3-18,453 37,-268-18,-239-14,-582-48,98 5,-108-9,1 1,-1-1,1-1,-1 0,1-1,-1-1,16-6,14-8,-38 16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6:05.08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44 0,'0'0,"-13"57,5-3,0 5,-2 45,6-56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6:08.33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198 1,'-7'20,"0"1,-6 41,8-31,-13 95,-38 390,17-182,14-139,18-135,-2 8,-1 91,8-142,2-12,0 8,0 0,4 18,-3-26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13.15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72 0,'-9'9,"0"0,0 1,-8 12,14-17,-1 1,1 0,0 0,0 0,1 0,0 1,-3 11,2 11,4-15,0-1,0 0,1 0,1 0,0-1,1 1,0-1,1 1,1-2,0 1,0 0,10 12,1-1,0-1,2-1,0-1,37 30,-27-28,1-1,1-2,50 24,-31-21,88 25,-97-35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13.51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375 1,'-47'98,"3"2,-39 140,-34 216,89-331,6 2,-9 188,30-301,0-6,1 0,0 0,0 0,1 0,0 0,3 10,0-7,0-1,5 11,-8-20,0 1,0 0,0-1,0 1,0-1,0 0,0 1,1-1,-1 0,0 0,1 0,-1 0,1 0,0 0,-1 0,1 0,0-1,-1 1,1-1,3 1,-1 0,-1-1,1 0,0 0,0-1,-1 1,8-2,2-2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13.85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760 1,'-35'34,"2"2,2 1,-29 44,16-21,-240 358,200-290,50-76,4-10,-2-1,16-22,0-1,-35 27,41-38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14.23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1,'28'57,"6"16,54 84,-55-109,2-1,2-2,2-2,2-1,2-2,1-2,98 64,31-8,-141-79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14.60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0 600,'0'0,"44"-3,-2 0,-7 1,5-1,4 2,5-2,4 0,-46 2,58-4,-4-1,-4-1,-6 1,-5 0</inkml:trace>
  <inkml:trace contextRef="#ctx0" brushRef="#br0" timeOffset="1">1249 1,'-207'683,"196"-637,-4 49,13-80,1 0,1 0,0 0,1 0,1 0,0 0,1 0,1-1,0 1,7 15,-8-24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14.96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54 8,'39'-4,"0"2,0 1,1 2,-1 2,74 15,-70-7,-1 2,0 2,0 2,44 25,-64-30,21 16,-36-22,1 0,-1 0,0 1,0 0,10 15,-15-21,-1 1,0 0,0 0,0 0,0 0,0 1,0-1,-1 0,1 0,-1 0,1 1,-1-1,0 0,0 1,0-1,0 0,-1 5,-6 5,-19 15,-99 67,-17-15,100-57,-2 0,-28 15,-112 74,171-101,0 0,1 1,-21 23,29-30,1 1,-1-1,1 1,0 0,1 0,-1 0,1 1,0-1,0 0,1 1,0-1,0 1,0 0,0 9,2-10,-1 0,1-1,0 1,1-1,-1 1,1-1,0 1,0-1,0 0,0 0,6 7,-1-2,1 0,1-1,11 10,-1-3,1-1,0-1,40 19,72 21,22-5,202 36,-305-74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1.94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13135 48,'-10'-6,"-1"-1,0 2,0 0,-1 0,0 1,0 0,0 1,0 0,0 1,0 0,-1 1,1 1,-1 0,-14 2,1 2,-57 10,-36 2,-174 3,68-18,52-3,-91 2,-523 15,-114 19,696-24,-233 13,-83 3,28 1,133-6,-497 43,533-37,-676 42,196-32,-516 12,545-40,639-7,-125 1,115-3,-47-2,-651 9,799-5,-581 38,350-24,3 1,253-15,1-1,-1 0,0-2,1 0,-1-1,-23-6,30 4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2.28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51,'21'-6,"1"2,-1 0,27 0,-20 3,303-26,-305 23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2.66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195 1,'-6'10,"1"1,1-1,0 1,-3 13,-47 198,-43 240,88-385,2 2,5 91,4-143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3.05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12 0,'18'15,"42"29,-47-35,9 6,28 13,-37-20,-1 0,1 1,-2 0,1 1,-1 0,0 1,-1 0,-1 0,13 19,-17-21,0 0,-1 0,1 0,-2 0,1 1,-1 0,-1 0,0 0,0 0,-1 0,0 0,-1 0,0 0,-3 20,-1-12,-1 0,-1-1,0 0,-16 29,14-32,-14 19,18-27,-19 26,-1-1,-34 34,42-50,0 0,-1-1,-1 0,-1-2,-29 16,31-18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3.40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0 117,'96'-47,"-62"32,-7 5,1 1,0 1,49-6,88 1,-144 12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4.42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0 359,'24'-29,"29"-28,-40 44,2 1,-1 0,2 1,18-10,7 1,0 1,1 3,46-12,19-8,50-15,-122 42,0 1,54-5,-78 12,-4 0,-1 0,0 1,0-1,1 2,-1-1,0 1,0 0,1 0,-1 0,0 1,0 0,11 5,-7-1,0 0,0 1,13 12,-19-15,1 0,-1 0,0 1,0 0,-1 0,1 0,-1 0,0 1,-1-1,4 10,-5-9,0-1,-1 0,1 1,-1-1,0 0,-1 1,0-1,1 0,-2 1,1-1,0 0,-1 0,-5 9,-3 9,-2-2,0 0,-1 0,-22 26,-74 75,88-99,-141 141,69-72,90-89,-7 6,1 2,-15 18,20-18,4 2,0-12,0-1,1 0,-1 1,0-1,0 1,1-1,-1 1,0-1,1 0,-1 1,0-1,1 0,-1 1,1-1,-1 0,0 1,1-1,-1 0,1 0,-1 0,1 0,-1 1,1-1,-1 0,1 0,-1 0,1 0,0 0,14-1,-14 1,0 0,11-2,0-1,14-4,-14 3,62-18,151-41,-191 54,48-4,-69 12,-1 1,0-1,0 2,0 0,0 0,0 1,20 6,-28-6,0-1,0 1,0 0,-1 0,1 0,0 1,-1-1,0 1,1 0,-1-1,0 2,-1-1,1 0,4 7,-5-5,0 0,0-1,0 1,-1 0,0 0,0 0,0 0,-1 0,1 0,-1 0,0 0,-2 10,-2 8,-2 0,0-1,-1 0,-1 0,-1-1,-17 29,-5 1,-50 64,-172 178,-21-17,212-215,-57 55,98-95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4.83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931 0,'-31'53,"-75"95,-343 431,404-520,-3-1,-72 67,112-118,-1-1,0 0,0 0,0-1,-16 7,25-12,-3 2,0-1,0 0,0 0,0 0,0 0,0-1,0 1,0-1,-1 1,1-1,0 0,0-1,-4 1,2-1,-5-1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5.22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1,'4'3,"0"1,0 0,0 0,-1 0,0 1,0-1,0 1,4 9,-2-3,-2-1,0 1,3 15,-1 7,2 108,-5-55,7 32,6-1,4 0,6-1,4-1,48 117,-54-168,-8-22,26 50,-34-79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6.05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55,'14'-5,"26"-9,47-8,-56 17,19-1,0 3,62 4,-91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6.41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34,'10'-1,"0"0,0 1,0 0,13 2,9 1,-2-3,2 0,-2 0,-7 0,0-1,23-4,44-8,-7-1,-54 10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6.76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23 1,'-8'37,"-5"70,12-79,1-9,1-1,1 1,1-1,0 1,2-1,0 0,1 0,9 20,-11-29,1-1,0 1,0-1,1 0,-1-1,2 1,-1-1,1 0,0-1,1 1,-1-1,1-1,0 0,1 0,-1 0,1-1,15 5,-14-7,1 0,0-1,0 0,0-1,0 0,0-1,0 0,0-1,16-4,-13 2,26-11,58-29,-87 39,0-1,13-8,-17 9,5-4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7.150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144 1,'-73'375,"20"14,42-280,4 0,11 148,1-224,5 32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0:57.55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633 1,'-51'50,"-84"109,64-54,-97 187,144-245,2-4,-44 70,57-99,-2-1,1 0,-2 0,0-1,-22 18,26-25</inkml:trace>
  <inkml:trace contextRef="#ctx0" brushRef="#br0" timeOffset="1">92 104,'15'8,"0"1,0 0,0 1,-2 1,1 0,18 20,9 16,-3 1,48 78,47 114,2 47,-120-252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7.17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0,'119'18,"-87"-14,143 10,-26-9,-133-5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7.50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40 1,'-7'13,"1"0,1 0,0 1,1 0,0 0,1 0,1 0,0 0,1 0,1 28,3-12,0-19,-1-1,2-1,0 1,0 0,0-1,1 0,1 0,-1 0,2-1,-1 0,1 0,10 9,-9-9,1-1,0 0,1 0,-1-1,1 0,1-1,-1 0,1-1,-1 0,1 0,0-1,18 2,-16-3,1-2,-1 1,1-2,-1 0,1 0,-1-1,1-1,-1 0,0-1,0-1,14-6,53-32,-49 23,-19 10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7.88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91 0,'-24'86,"5"0,-15 150,21-59,17 334,-2-492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8.24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391 1,'-24'29,"1"1,-30 51,-27 72,47-82,4 2,-37 137,-11 162,71-337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08.58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0,'56'89,"-29"-43,78 119,50 84,-119-184,-3-7,-5-7,-2-7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1.96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4,'7'-1,"-1"0,0 0,1 0,-1 1,1 0,-1 0,1 1,-1 0,8 1,55 20,-56-17,13 3,2-1,1-1,-1-2,31 1,85-6,-68-3,-43 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2.33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6 1,'-3'31,"1"1,3 41,0-45,4 23,21 94,-19-119,2 0,0 0,1-1,2-1,17 30,-24-47,0 0,0 0,0 0,1-1,0 0,0 0,0-1,1 0,0 0,0 0,0-1,1 0,0 0,9 3,-9-5,1 0,0-1,-1 0,1 0,0-1,0 0,0-1,0 1,0-2,-1 1,1-1,0-1,-1 0,13-6,62-33,-75 38,0-1,10-9,-5 3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2.66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327 0,'-27'35,"1"1,1 1,-35 71,23-14,3 1,4 2,5 0,-17 132,32-142,3 0,4 1,10 106,-4-167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3.00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526 0,'-89'190,"-179"397,176-394,79-173,9-13,-1-1,1 0,-2 0,1-1,-1 1,0-1,0 0,-8 4,6-3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3.340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1,'35'16,"0"2,64 45,56 58,-36-27,-42-39,2-4,3-3,135 58,-188-94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3.79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1,'454'27,"-278"-23,719-8,-419-5,-1 15,266 36,0 16,-234-17,-205-17,328 24,916 51,-1428-92,57 2,-125-7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0.830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979 0,'-44'65,"2"2,3 2,-50 127,-44 176,-27 71,43-151,-93 239,179-454,4-10,5-12,7-16,1 1,-11 55,18-56,7-34,-3 19,3-16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7.50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11,'15'-3,"-1"0,1 1,-1 1,1 0,0 1,0 0,24 4,-7 4,37 5,-1-2,88 2,137-18,-259 3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7.87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65 0,'-9'27,"1"1,-6 33,9-29,-8 55,-2 155,31 86,-6-245,4-1,36 118,-38-163,14 31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8.27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384 0,'-129'384,"111"-324,-82 251,77-257,-2 0,-50 79,62-112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8.61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0,'64'182,"-14"-47,-30-76,122 325,-113-317,4-1,2-1,67 91,-78-125,1-1,57 51,-58-61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8.95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23,'115'0,"-80"-1,162-10,1 1,-181 10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9.33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1 502,'13'3,"0"-2,1 1,-1-2,1 0,21-3,69-16,-75 13,342-84,-343 83</inkml:trace>
  <inkml:trace contextRef="#ctx0" brushRef="#br0" timeOffset="1">1229 136,'115'-15,"-83"9,159-39,-9-16,-160 53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19.69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104 0,'-27'88,"-25"145,38-101,4 196,12-190,-2-121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0.08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4 0,'-1'4,"1"-1,-1 1,0 0,1-1,0 1,0 0,0-1,0 1,1 0,-1-1,1 1,0-1,0 1,0-1,1 1,-1-1,1 0,0 1,0-1,0 0,0 0,0 0,4 2,1 3,1 0,1 0,-1-1,17 9,2-1,91 37,-73-34,-30-12,19 7,36 22,-61-30,-1 0,0 0,0 1,0 0,-1 1,0-1,0 2,-1-1,8 12,-11-15,-1-1,0 1,0 0,0 1,-1-1,0 0,1 0,-1 1,-1-1,1 1,-1 6,0-5,-1 1,0-1,-1 0,1 1,-1-1,-1 0,1 0,-1 0,-6 9,-7 11,-2 0,-1-1,-1-1,-25 24,23-29,-1-1,-1-2,0 0,-1-1,0-1,-51 18,55-24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0.42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0 321,'214'-55,"-67"19,-51 7,-1-4,168-84,-198 81,-40 21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1.36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2737 0,'-88'1,"-203"10,-275 61,294-29,-152 23,308-52,-97 9,191-21,-156 15,-200-10,363-8,-1-1,1-1,-1-1,1 0,0-1,1 0,-1-1,-16-10,11 6,3-1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1.76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45,'132'-25,"-93"20,188-9,115 15,-313-1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2.11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44 1,'-5'18,"0"1,-4 26,5-15,-10 144,8 149,10-216,21 113,20 4,-36-186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2.48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0 195,'220'-54,"91"-20,49 33,-333 40,255-21,-256 20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2.82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0 705,'0'0,"48"-28,3 0,-2 4,7-3,3-1,6-2,4-1,-4-3,-7 1,-4 1,-11 4,-9 6</inkml:trace>
  <inkml:trace contextRef="#ctx0" brushRef="#br0" timeOffset="1">1102 1,'-5'13,"-23"62,20-43,-2 26,-3 116,10-107,-14 271,14-284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4.09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612 0,'-109'128,"-82"106,125-145,-149 155,184-214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5.37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689 662,'-27'-12,"1"-1,0-1,1-2,1 0,0-1,-40-39,-106-133,73 77,80 93,-95-102,98 107,-44-44,54 54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5.87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1 149,'29'-1,"-1"-1,45-9,-45 4,5-2,-2-1,1-2,-2-1,32-19,1-3,-37 19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6.26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123 0,'-20'32,"-19"41,22-37,9-16,1-1,-7 34,8-23,1 0,1-1,2 1,1 0,2 0,0 0,2-1,2 1,8 31,-10-49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6.62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92 0,'-10'19,"1"0,1 0,0 1,2 0,0 0,2 0,0 1,1-1,0 23,3-36,0-1,1 1,0-1,0 0,1 1,3 9,-4-13,0 0,1 0,-1 0,1-1,0 1,0 0,0-1,0 1,0-1,0 0,1 0,-1 0,1 0,5 3,7 1,10 0,1-2,-23-3,1-1,-1 1,0 0,1-1,-1 2,0-1,0 0,0 1,0-1,0 1,0 0,0 0,0 0,-1 0,1 0,-1 1,3 3,-4-4,1 1,-1-1,-1 1,1-1,0 1,0-1,-1 1,0 0,1-1,-1 1,0-1,-1 1,1 0,0-1,-1 1,1 0,-1-1,0 1,0-1,0 1,0-1,-3 5,-1 2,0 0,-1-1,0 1,0-1,-1 0,0-1,-9 8,-58 50,42-41,16-12,1-3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7.02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0 124,'130'-53,"-100"42,39-10,90-16,-150 36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27.40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78,'0'0,"8"-2,12-4,-4 2,3 2,3-2,4 1,4 0,-4 0,3-3,3 0,0 0,10-2,-2 0,-5 2,-6 0,-5 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3.61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6275.17383"/>
      <inkml:brushProperty name="anchorY" value="-13037.10352"/>
      <inkml:brushProperty name="scaleFactor" value="0.5"/>
    </inkml:brush>
  </inkml:definitions>
  <inkml:trace contextRef="#ctx0" brushRef="#br0">408 0,'0'0,"17"0,1 0,7 0,-3 0,1 1,2 0,0 1,3 2,-5-1,2 1,3 2,5 1,3 3,3 2,1 1,0 2,-2 0,-3 2,-3 0,-5 0,-6 0,-4-2,-5-1,-4-2,-3-2,-3-1,-1-2,-4 3,-32 21,-25 9,-14 2,-4-1,0-6,5-7,5-5,6-7,5-3,7-4,7-2,7-2,10-3,10 0,6-2,4 1,2-1,0 0,-1 0,0 1,1-1,1 0,2 0,1 0,3 0,3 0,13 1,63 8,27 5,10 5,-5 2,-15 2,-18-1,-17 1,-51-17,20 12,-27-15,0 1,0 1,7 6,-9-8,-2 0,1 0,0 0,-1 0,3 5,-3-6,-1 1,1-1,-1 1,0 0,-1-1,2 6,-1-4,-1-1,0 0,0 0,0 1,0-1,-2 3,1 0,-1 0,0 0,-4 8,-14 20,-9 3,-8 1,-7-1,-6 1,-5-1,-4-2,-3-1,-3-2,-1-1,-2-3,-3-2,-1-2,3-4,6-5,8-4,8-4,9-5,9-3,9-3,6-3,6-1,9 4,-1 3,0-1,0 0,0 0,0 0,1 0,-1 1,2-4,19-31,14-10,11-5,8-4,6 0,2 2,-1 4,-3 4,-13 12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3.9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5672.85059"/>
      <inkml:brushProperty name="anchorY" value="-14440.07031"/>
      <inkml:brushProperty name="scaleFactor" value="0.5"/>
    </inkml:brush>
  </inkml:definitions>
  <inkml:trace contextRef="#ctx0" brushRef="#br0">763 1,'0'0,"-17"12,-2 2,-3 5,-4 3,-2 4,-1 4,-1 3,0 4,-1 3,0 1,2 1,0-1,0 1,1-2,1-2,5-7,0-2,-1-2,-2 0,-3-1,-1-2,-4-2,-1-4,4-4,2-3,4-4,4-3,4-1,2-2,4-1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4.18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7000.50195"/>
      <inkml:brushProperty name="anchorY" value="-14597.01367"/>
      <inkml:brushProperty name="scaleFactor" value="0.5"/>
    </inkml:brush>
  </inkml:definitions>
  <inkml:trace contextRef="#ctx0" brushRef="#br0">16 0,'0'0,"-4"24,1 0,1 0,-1 2,1 2,1 1,1 3,0-5,2 2,2 3,3 5,3 6,5 3,3 3,5 1,4-1,4 0,4-2,3-3,4-3,4-4,3-3,2-5,2-3,4-5,0-3,24-6,-4-6,-9-3,-15-3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4.72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5606.89551"/>
      <inkml:brushProperty name="anchorY" value="-16077.50488"/>
      <inkml:brushProperty name="scaleFactor" value="0.5"/>
    </inkml:brush>
  </inkml:definitions>
  <inkml:trace contextRef="#ctx0" brushRef="#br0">311 0,'0'0,"-4"8,-1 0,-3 3,-1 5,-2 4,-1 4,-1 2,0 3,-1 3,1 2,-1 3,0 2,0 2,0 1,1 1,3-7,0 0,-1 1,0 3,-2 1,-2 4,0-1,-1-2,2-4,0-6,4-8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4.9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6481.48242"/>
      <inkml:brushProperty name="anchorY" value="-16338.10449"/>
      <inkml:brushProperty name="scaleFactor" value="0.5"/>
    </inkml:brush>
  </inkml:definitions>
  <inkml:trace contextRef="#ctx0" brushRef="#br0">1 1,'0'0,"20"5,1 0,7 2,4 1,2 0,3 0,2 2,4-1,3-1,5 0,3-1,5-2,6-2,3-1,2-1,0-2,-3-1,-15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5.48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5060.06738"/>
      <inkml:brushProperty name="anchorY" value="-16991.57422"/>
      <inkml:brushProperty name="scaleFactor" value="0.5"/>
    </inkml:brush>
  </inkml:definitions>
  <inkml:trace contextRef="#ctx0" brushRef="#br0">396 0,'0'0,"18"5,0-1,6 2,4 3,-3-2,-1 1,0 0,-1 1,1 2,-5-2,0 1,1 1,0 3,1 1,-2 1,-1 2,-3-1,-4 0,-3-2,-3-2,-3 1,-7 6,-9 6,-8 3,-21 10,-11 0,-4-2,2-6,5-5,8-7,12-6,11-5,8-4,5-2,2-1,2 0,0 1,-1 0,1 2,1 0,1 0,1 2,3 0,7 5,25 16,13 8,6 4,-4-1,-8-2,-11-5,-9-5,-10-3,-11-19,-1-2,1 1,-1 0,0 0,1-1,-1 1,-1 3,0 0,0-1,-1 0,1 0,-4 7,-15 24,-9 3,-5 0,-5-1,-5-2,-3-3,-3-2,-1-3,-2-3,-2-4,1-3,2-4,5-3,8-4,10-2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5.7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6020.12695"/>
      <inkml:brushProperty name="anchorY" value="-17691.44141"/>
      <inkml:brushProperty name="scaleFactor" value="0.5"/>
    </inkml:brush>
  </inkml:definitions>
  <inkml:trace contextRef="#ctx0" brushRef="#br0">0 0,'0'0,"18"7,1 0,5 2,-1-1,1-1,1 0,1-1,2-1,-4-1,0-1,5 0,2 0,2-2,-2 0,-2 0,-7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5.94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5045.85938"/>
      <inkml:brushProperty name="anchorY" value="-18328.09375"/>
      <inkml:brushProperty name="scaleFactor" value="0.5"/>
    </inkml:brush>
  </inkml:definitions>
  <inkml:trace contextRef="#ctx0" brushRef="#br0">1 22,'0'0,"27"1,-2-1,7 0,5 1,4-1,4 0,4 0,3 0,5-2,3-1,2-1,-1-1,-2 0,-13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6.26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3828.70703"/>
      <inkml:brushProperty name="anchorY" value="-18870.63867"/>
      <inkml:brushProperty name="scaleFactor" value="0.5"/>
    </inkml:brush>
  </inkml:definitions>
  <inkml:trace contextRef="#ctx0" brushRef="#br0">50 1,'0'0,"-4"6,-1 3,-1 3,-2 5,1 3,0 5,2-3,1 0,1 1,3 1,1 2,1-4,2 2,3 2,3 4,5 4,5 1,4 1,5-1,4-2,5-3,3-3,3-5,2-4,3-6,5-3,2-6,0-3,22-10,-5-3,-12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6.5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2572.43555"/>
      <inkml:brushProperty name="anchorY" value="-20001.47852"/>
      <inkml:brushProperty name="scaleFactor" value="0.5"/>
    </inkml:brush>
  </inkml:definitions>
  <inkml:trace contextRef="#ctx0" brushRef="#br0">394 0,'0'0,"-7"9,-10 13,-7 11,-6 13,-4 12,-3 12,0 10,2 9,4 6,4 5,6 0,5-3,4-5,2-8,0-8,4-18,1-18,-1-4,0-2,-1 0,-1-2,1-5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6.85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3530.55859"/>
      <inkml:brushProperty name="anchorY" value="-20748.40625"/>
      <inkml:brushProperty name="scaleFactor" value="0.5"/>
    </inkml:brush>
  </inkml:definitions>
  <inkml:trace contextRef="#ctx0" brushRef="#br0">987 0,'0'0,"-24"12,0 1,-7 4,-7 5,-5 6,-6 6,-4 7,-4 7,-1 7,-1 4,1 5,1 3,3 1,3 0,4-2,3-4,5-6,9-13,5-7,7-10,1-5,2-3,0-2,2-3,2-3,1-3,1-3,0-3,0-2,1-3,2-3,1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7.10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5081.8457"/>
      <inkml:brushProperty name="anchorY" value="-21139.52734"/>
      <inkml:brushProperty name="scaleFactor" value="0.5"/>
    </inkml:brush>
  </inkml:definitions>
  <inkml:trace contextRef="#ctx0" brushRef="#br0">2 1,'0'0,"-1"27,0 1,2 5,0 3,2 2,1 0,3 2,1 0,2 1,2 2,2 1,3 1,-2-8,1 0,3 1,3 3,3 2,3 1,2-1,2-1,1-2,1-3,-2-5,-3-4,7 0,-6-6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7.30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4060.97266"/>
      <inkml:brushProperty name="anchorY" value="-22668.96289"/>
      <inkml:brushProperty name="scaleFactor" value="0.5"/>
    </inkml:brush>
  </inkml:definitions>
  <inkml:trace contextRef="#ctx0" brushRef="#br0">0 60,'0'0,"15"0,1 0,5 1,5-1,-3 0,2-1,2 0,2-1,4-1,6-2,6-3,3 0,2-3,0 0,-9 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7.58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3008.96582"/>
      <inkml:brushProperty name="anchorY" value="-23174.73828"/>
      <inkml:brushProperty name="scaleFactor" value="0.5"/>
    </inkml:brush>
  </inkml:definitions>
  <inkml:trace contextRef="#ctx0" brushRef="#br0">327 1,'0'0,"-5"8,-8 12,-5 8,-5 9,-3 8,-1 7,1 6,1 5,0 7,1 4,2 3,2 1,1-2,4-5,4-15,2-6,2-6,2-6,2-4,0-5,2-4,1-5,2-4,1-3,2-4,1-3,2-3,1-4,-1-2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1:47.97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3859.49121"/>
      <inkml:brushProperty name="anchorY" value="-23706.75391"/>
      <inkml:brushProperty name="scaleFactor" value="0.5"/>
    </inkml:brush>
  </inkml:definitions>
  <inkml:trace contextRef="#ctx0" brushRef="#br0">0 2,'0'0,"5"-1,3 1,3 0,4 0,4 0,5 0,-2 0,0 1,2 0,1 2,2 0,-4 1,0 1,3 1,2 3,2 3,1 2,-1 2,-3 2,-3 1,-5 0,-4 1,-5 0,-5-1,-5 6,-7 7,-8 5,-5 3,-22 21,-6 4,-4-2,3-5,5-7,7-7,7-7,6-6,7-4,6-4,4-4,3-3,4 0,8 5,13 6,12 3,11 2,11 0,10-1,10-2,11-1,10-1,7-1,3-2,-2-2,-7-2,-11-4,-20-3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2.69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2164.54102"/>
      <inkml:brushProperty name="anchorY" value="-25482.22461"/>
      <inkml:brushProperty name="scaleFactor" value="0.5"/>
    </inkml:brush>
  </inkml:definitions>
  <inkml:trace contextRef="#ctx0" brushRef="#br0">1 0,'0'0,"5"5,3 1,2 2,4 2,2 1,5 1,-3-2,2-1,1-2,2-1,3-2,-3-1,2-1,9-2,5-1,5-2,3-1,0-2,-8 2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3.2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1120.34082"/>
      <inkml:brushProperty name="anchorY" value="-26121.15039"/>
      <inkml:brushProperty name="scaleFactor" value="0.5"/>
    </inkml:brush>
  </inkml:definitions>
  <inkml:trace contextRef="#ctx0" brushRef="#br0">160 1,'0'0,"19"2,2 1,5-1,4 2,-3-1,-1 0,-2 1,0 0,0 1,-5-1,0 0,0 2,1 0,1 3,-1 0,-1 1,-3 1,-3-2,-3 0,-3-1,-2-1,-2-2,-2 1,0 0,-1 2,-4 5,-9 9,-19 13,-9 4,-1-1,3-6,7-6,8-6,7-6,6-3,4-3,4-1,3 0,2 0,2 0,2 1,5 4,16 11,9 6,4 2,-1 0,-5-1,-7-3,-6-5,-7-3,-7-3,-4-3,-4 0,-10 8,-13 5,-9 4,-7 1,-3-2,-3-1,0-2,-1-3,1-2,2-4,-1-2,2-3,5-3,9-3,3-2,9-2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3.52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1844.15918"/>
      <inkml:brushProperty name="anchorY" value="-26563.7168"/>
      <inkml:brushProperty name="scaleFactor" value="0.5"/>
    </inkml:brush>
  </inkml:definitions>
  <inkml:trace contextRef="#ctx0" brushRef="#br0">583 1,'0'0,"-21"17,1 1,-6 5,-4 4,-3 5,-2 5,-2 4,-1 4,0 4,1 2,1 3,2 0,3-1,3-1,3-3,3-5,2-2,1-4,2-2,2-5,3-8,4-6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3.75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2991.10547"/>
      <inkml:brushProperty name="anchorY" value="-26831.91992"/>
      <inkml:brushProperty name="scaleFactor" value="0.5"/>
    </inkml:brush>
  </inkml:definitions>
  <inkml:trace contextRef="#ctx0" brushRef="#br0">0 0,'0'0,"11"27,0 0,4 7,3 6,4 4,5 5,3 2,5 2,5 3,6 0,3 0,5-1,3-1,2-3,1-3,-2-4,-12-10,-3-5,-12-8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4.30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1715.00586"/>
      <inkml:brushProperty name="anchorY" value="-28224.7207"/>
      <inkml:brushProperty name="scaleFactor" value="0.5"/>
    </inkml:brush>
  </inkml:definitions>
  <inkml:trace contextRef="#ctx0" brushRef="#br0">0 0,'0'0,"8"3,2 0,4 1,5 1,-3 0,3-1,2 1,4-1,5 0,-3 0,4 0,8 0,10-1,10 1,43-4,8-2,1-2,-20 1,-11-1,-23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4.87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0232.14941"/>
      <inkml:brushProperty name="anchorY" value="-28828.27734"/>
      <inkml:brushProperty name="scaleFactor" value="0.5"/>
    </inkml:brush>
  </inkml:definitions>
  <inkml:trace contextRef="#ctx0" brushRef="#br0">171 1,'0'0,"14"0,0 1,6 1,5 0,-3 1,1 0,1 1,2 1,1 1,-5-1,2 1,1 1,3 3,1 2,1 2,-1 2,-2 1,-4 2,-4-1,-5 0,-5-2,-3-1,-4 1,-6 6,-6 5,-6 5,-17 11,-7 2,-2-3,3-4,5-6,7-7,6-6,6-4,5-3,4-2,2-2,4-1,1 1,1-1,2-1,-1 0,4 1,4 2,5 2,12 6,5 1,-1 0,-3-3,-6-3,-5-2,-6-2,-4-1,-4-1,-4 0,0 0,-5 2,-27 16,-24 13,-13 5,-4 1,1-4,7-5,9-6,9-6,10-6,12-6,7-3,5-4,6-2,2-2,3-1,2-2,3-3,2 0,1 0,4-4,0 2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5.13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0933.40039"/>
      <inkml:brushProperty name="anchorY" value="-29299.51758"/>
      <inkml:brushProperty name="scaleFactor" value="0.5"/>
    </inkml:brush>
  </inkml:definitions>
  <inkml:trace contextRef="#ctx0" brushRef="#br0">607 1,'0'0,"-21"4,-1 2,-6 2,-2 3,-3 2,-1 5,-1 4,0 3,-1 5,1 3,0 4,2 3,1 1,2 2,2 0,7-7,1-2,3 0,0-1,1-1,2-1,2-4,2-7,4-6,2-5,2-5,2-2,0-3,0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5.32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2103.83984"/>
      <inkml:brushProperty name="anchorY" value="-29383.78906"/>
      <inkml:brushProperty name="scaleFactor" value="0.5"/>
    </inkml:brush>
  </inkml:definitions>
  <inkml:trace contextRef="#ctx0" brushRef="#br0">0 1,'0'0,"9"16,1 0,5 6,4 3,4 2,6 3,5 1,8 2,9 2,8 1,8 1,29 5,5-3,-14-8,-19-8,-8-4,-18-7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6.15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0728.22754"/>
      <inkml:brushProperty name="anchorY" value="-30422.60352"/>
      <inkml:brushProperty name="scaleFactor" value="0.5"/>
    </inkml:brush>
  </inkml:definitions>
  <inkml:trace contextRef="#ctx0" brushRef="#br0">15391 38,'0'0,"-20"-1,-1 0,-7 1,-3 0,-4 0,-2 1,-3 0,-2 0,-4 0,-2-1,-3 0,-2-1,8 0,0-1,-4 1,-7 0,-7-1,-6 0,-5 0,-5-1,-3 0,-3 0,-2-1,-2 1,-2 0,-2 0,-1 0,-2 1,-2 1,-1 1,-3 1,-1 2,-3 0,-3 2,-1 2,-3 1,-3 1,-1 2,-4 2,-1 0,-3 1,-1 2,-2-1,-2 1,-1 0,-1-1,-1 0,-2-1,0-1,-1-1,-2 0,-1-2,-1 1,-2-2,-2 0,-1 0,-2-1,-2 0,-2-1,-4 0,-3 0,-4-1,-3-1,-5 0,-3-1,-4 0,-3-1,-3-1,-3 0,-2-1,-3-1,-1 0,-3 0,-3 0,-1 0,-3 1,-2 0,-3 1,-3-1,-2 1,-2 0,-2 0,-3 1,-1-1,-3 1,-1 0,-2 0,-1 0,-1 1,-3 0,0 0,-3 1,-1 0,-1 1,-2 1,-1 0,-1 1,0 2,-1 1,-1 1,2 2,2 1,6 1,9 0,12 0,47-3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08.27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6683.15234"/>
      <inkml:brushProperty name="anchorY" value="-30369.5"/>
      <inkml:brushProperty name="scaleFactor" value="0.5"/>
    </inkml:brush>
  </inkml:definitions>
  <inkml:trace contextRef="#ctx0" brushRef="#br0">1724 1,'0'0,"-14"22,1-2,-5 6,-4 4,-4 4,-3 4,-6 4,-4 4,-4 5,-6 4,-3 4,-4 5,-2 3,-2 3,-1 3,-2 2,0 0,1 2,1-1,1-1,1-1,2-2,2-3,2-3,3-4,2-4,3-4,-4 4,2-3,1-4,5-5,4-5,4-5,5-4,3-3,3-3,4-4,2-2,3-3,2-2,2-3,2-1,1-2,2-3,0-1,1 0,1-1,0-2,1 0,0-2,1 1,0-1,0 0,-1 1,1 0,-1 0,-1 2,1-1,0 0,0 0,0-1,1-1,0 1,0-1,0 0,0 0,0 0,0-1,0 1,0 0,0 0,0 0,0 0,0 0,0 0,0 0,0 0,0 0,0 0,0 0,0 0,0 0,-6 9,-1 4,1-1,2-2,1-4,3-3,1-3,0 0,1-2,0 0,-1 0,0 1,0 0,0 0,0 0,0 0,0 0,-1 0,1 1,-1 0,0-1,0 1,0 0,0 0,0 0,0 0,0 0,0 1,0-1,0 0,0 0,0 0,0 0,0 0,0 0,0 0,0 0,0 0,2-2,-1 0,1 0,-1 1,0-1,-1 2,1-1,-1 1,0 0,0 0,0 0,0 0,0 0,0 1,0-1,0 0,0 0,0 0,0 0,0 0,0 0,0 0,0 0,0 0,0 0,0 0,1-2,-1-2,-1-1,-1 0,-3-1,-1 1,0 1,0 1,2 1,0 0,2 2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0.79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8971.14063"/>
      <inkml:brushProperty name="anchorY" value="-31845.72852"/>
      <inkml:brushProperty name="scaleFactor" value="0.5"/>
    </inkml:brush>
  </inkml:definitions>
  <inkml:trace contextRef="#ctx0" brushRef="#br0">1 242,'0'0,"23"-19,0 2,5-4,5-3,4-2,2 1,2 1,1 2,-1 3,-1 4,-3 2,-1 5,-7 2,-2 3,0 4,1 3,2 5,0 4,-1 5,-1 3,-4 5,-3 4,-5 3,-4 3,-13-17,1-4,-2 20,-12 46,-8 5,-6-1,-3-6,-2-6,0-6,2-8,1-6,1-6,4-6,3-8,5-6,4-8,6-7,1-5,3-1,0-3,2 0,1-2,1-1,1-2,0 0,3-2,9-10,32-30,14-12,5-4,0 3,-6 8,-7 9,-7 10,-6 9,-6 7,-4 9,-25 5,0 0,0 1,0-1,8 3,-8-2,0 0,-1 1,1 0,0 0,3 2,-3-1,0 1,0-1,0 1,3 4,-2-2,-1 0,-1 0,5 7,-4-3,-1-1,4 12,-4-7,2 21,-3-17,-2 20,-6 23,-7 5,-6 1,-6 3,-5 0,-5 1,-3 1,-3 0,-3-1,-3-1,-2-2,1-3,2-5,1-2,2-4,2-6,3-5,2-7,4-6,4-7,3-6,5-7,-1-5,2-4,-2-4,1-4,1-1,4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1.07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8262.88086"/>
      <inkml:brushProperty name="anchorY" value="-34208.61328"/>
      <inkml:brushProperty name="scaleFactor" value="0.5"/>
    </inkml:brush>
  </inkml:definitions>
  <inkml:trace contextRef="#ctx0" brushRef="#br0">1 0,'0'0,"13"6,1 1,6 1,4 1,-2-1,0 0,1-1,2 0,1 0,-4-2,1 0,3 0,4 0,3 0,6-1,0-1,0-1,-2-1,-4-1,-8-1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2.44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7163.11914"/>
      <inkml:brushProperty name="anchorY" value="-34874.19531"/>
      <inkml:brushProperty name="scaleFactor" value="0.5"/>
    </inkml:brush>
  </inkml:definitions>
  <inkml:trace contextRef="#ctx0" brushRef="#br0">308 1,'0'0,"8"2,4 0,3 2,4 0,5-1,-3 1,1-1,0-1,2 0,2 0,-4-1,2 1,4-1,4 1,5-1,3 1,0 0,0 1,-2-2,-4 1,-4 0,-4 0,-4-1,-5 1,-3-1,-3 0,-4-1,-2 1,1-1,1 1,-1-1,0 1,-1 0,-1-1,-1 1,-2 0,-52 6,-12 2,-8 0,-1 0,5 0,5-2,5-1,4 0,4-1,2 0,3-1,0 1,2 0,2 1,2 0,4 0,6 0,3-1,2 2,0 0,5 0,1-1,1 1,3-2,4-1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2.84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8035.35547"/>
      <inkml:brushProperty name="anchorY" value="-34527.78125"/>
      <inkml:brushProperty name="scaleFactor" value="0.5"/>
    </inkml:brush>
  </inkml:definitions>
  <inkml:trace contextRef="#ctx0" brushRef="#br0">63 1,'0'0,"0"30,-1-1,0 9,0 7,0 7,-1 8,0 7,-1 8,0 8,-1 9,0 7,-1 8,0 6,1 4,-1 2,2 1,0-2,1-4,0-7,1-6,-1-8,0-10,0-8,0-12,0-16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3.13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8662.17969"/>
      <inkml:brushProperty name="anchorY" value="-36010.26953"/>
      <inkml:brushProperty name="scaleFactor" value="0.5"/>
    </inkml:brush>
  </inkml:definitions>
  <inkml:trace contextRef="#ctx0" brushRef="#br0">701 1,'0'0,"0"16,-1 2,-1 6,-2 6,-2 6,-3 10,-4 9,-3 11,-6 12,-3 12,-4 10,-4 10,-1 7,-3 4,0 3,-1-1,0-3,-1-4,1-7,-1-8,0-10,-2-12,0-10,8-20,0-9,3-8,7-11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3.43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9927.50391"/>
      <inkml:brushProperty name="anchorY" value="-37427.33984"/>
      <inkml:brushProperty name="scaleFactor" value="0.5"/>
    </inkml:brush>
  </inkml:definitions>
  <inkml:trace contextRef="#ctx0" brushRef="#br0">0 1,'0'0,"2"28,1-1,2 7,1 7,3 7,1 5,4 6,2 6,2 6,4 6,3 5,2 3,4 3,2 0,3 0,1-4,-1-4,0-8,-1-7,-3-8,-2-10,-3-8,-3-8,-6-10,-1-3,6-1,-3-5,-4-2,-4-4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3.69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8743.75391"/>
      <inkml:brushProperty name="anchorY" value="-39484.55078"/>
      <inkml:brushProperty name="scaleFactor" value="0.5"/>
    </inkml:brush>
  </inkml:definitions>
  <inkml:trace contextRef="#ctx0" brushRef="#br0">1 35,'0'0,"16"4,2-1,5 3,5 0,-3-1,0 0,0 0,0-2,2-1,-4 0,2-3,3-2,8-4,3-2,2-4,0-1,-2-1,-9 2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3.92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7665.21289"/>
      <inkml:brushProperty name="anchorY" value="-40014.52344"/>
      <inkml:brushProperty name="scaleFactor" value="0.5"/>
    </inkml:brush>
  </inkml:definitions>
  <inkml:trace contextRef="#ctx0" brushRef="#br0">51 1,'0'0,"-2"12,-3 16,0 12,-2 13,0 12,-1 12,0 11,3 10,2 9,3 7,4 7,2 4,1 3,0 0,0-3,-2-25,-1-27,-1-7,0-6,-1-3,-1-12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4.40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8229.8418"/>
      <inkml:brushProperty name="anchorY" value="-41160.46094"/>
      <inkml:brushProperty name="scaleFactor" value="0.5"/>
    </inkml:brush>
  </inkml:definitions>
  <inkml:trace contextRef="#ctx0" brushRef="#br0">1 389,'0'0,"19"-25,1 1,4-7,6-2,3-3,3 1,2 1,1 2,1 3,0 3,-1 4,-3 3,-1 4,-6 4,-3 3,-2 3,-1 2,1 2,-1 5,1 4,-2 6,-3 7,-4 7,-4 8,-5 9,-17 56,-7 12,-7 10,-2 0,-3-4,0-5,1-6,2-6,2-8,3-10,3-6,4-8,5-9,4-8,6-9,4-8,4-8,4-8,3-6,2-6,7-6,11-9,9-7,6-8,4-5,2-5,2-3,-1-2,0-2,-2 0,-1 0,-1 0,-1 2,-5 3,-4 3,-5 6,-9 4,-8 7,-9 6,-5 3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4.80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6381.85352"/>
      <inkml:brushProperty name="anchorY" value="-42481.92578"/>
      <inkml:brushProperty name="scaleFactor" value="0.5"/>
    </inkml:brush>
  </inkml:definitions>
  <inkml:trace contextRef="#ctx0" brushRef="#br0">0 0,'0'0,"2"23,0 0,1 6,1 6,0 6,2 7,1 8,1 9,2 9,1 9,0 9,0 6,0 6,0 2,-1-1,-1-4,-3-7,-2-8,-2-10,-2-10,-2-17,-2-6,-2-5,-2-3,-2-5,0-3,1-8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5.05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5734.43164"/>
      <inkml:brushProperty name="anchorY" value="-44691.98828"/>
      <inkml:brushProperty name="scaleFactor" value="0.5"/>
    </inkml:brush>
  </inkml:definitions>
  <inkml:trace contextRef="#ctx0" brushRef="#br0">0 0,'0'0,"12"5,0 1,5 1,4 2,4 2,1 1,3 0,1-1,2 0,1 0,3-2,1-2,1-1,1-3,-5-1,3-2,2-2,2-1,2-2,-2-1,-8 1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5.27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4514.9668"/>
      <inkml:brushProperty name="anchorY" value="-45356.90625"/>
      <inkml:brushProperty name="scaleFactor" value="0.5"/>
    </inkml:brush>
  </inkml:definitions>
  <inkml:trace contextRef="#ctx0" brushRef="#br0">49 1,'0'0,"-8"41,1 0,-1 13,1 10,0 10,1 7,2 4,2 6,3 3,3 3,2 1,4 1,2-3,1-6,-1-20,-3-19,0-6,0-4,-1-1,0-9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5.76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3898.57227"/>
      <inkml:brushProperty name="anchorY" value="-47304.625"/>
      <inkml:brushProperty name="scaleFactor" value="0.5"/>
    </inkml:brush>
  </inkml:definitions>
  <inkml:trace contextRef="#ctx0" brushRef="#br0">0 156,'0'0,"20"-9,1-2,5-3,3-2,2 0,2-2,-7 5,-1 0,-1 2,-4 2,-1 2,0 0,1 2,-3 1,-1 2,-1 1,2 4,-1 4,0 6,-2 6,-4 7,-3 8,-6 8,-4 6,-4 4,-14 31,-6 7,-3 1,1-4,1-9,4-10,2-7,4-9,4-8,4-6,3-12,3-5,2-5,2-2,2-2,2-2,1 0,0-3,2 0,1-2,4 0,3-2,28-11,19-12,10-7,2-3,-4-1,-6 1,-6 1,-5 2,-5 2,-3 3,-5 2,-3 2,-2 1,-6 3,-7 3,-7 4,-7 3,-3 2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6.43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2300.97656"/>
      <inkml:brushProperty name="anchorY" value="-48442.48438"/>
      <inkml:brushProperty name="scaleFactor" value="0.5"/>
    </inkml:brush>
  </inkml:definitions>
  <inkml:trace contextRef="#ctx0" brushRef="#br0">0 1,'0'0,"0"26,1 0,1 6,1 8,1 6,2 7,0 7,0 6,0 8,1 7,0 6,0 5,0 3,0-1,-1-2,0-5,0-6,-2-8,0-9,-2-13,-2-4,-1-4,-3-2,-1-3,-1-4,0-8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6.71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1661.30078"/>
      <inkml:brushProperty name="anchorY" value="-50556.55859"/>
      <inkml:brushProperty name="scaleFactor" value="0.5"/>
    </inkml:brush>
  </inkml:definitions>
  <inkml:trace contextRef="#ctx0" brushRef="#br0">0 352,'0'0,"16"-1,0 0,7-1,3-1,3-2,2-1,1-2,2-1,3-2,1-2,1-1,3-1,2-2,-8 3,2-1,2-3,19-17,3-3,-1-2,-12 6,-6 4,-12 8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6.94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20271.18945"/>
      <inkml:brushProperty name="anchorY" value="-50770.02734"/>
      <inkml:brushProperty name="scaleFactor" value="0.5"/>
    </inkml:brush>
  </inkml:definitions>
  <inkml:trace contextRef="#ctx0" brushRef="#br0">35 0,'0'0,"-5"33,-2 12,0 12,0 10,2 9,2 3,3 1,2-3,4-5,-1-15,3-8,0-8,1-5,0-3,-2-8,-1-7,0-2,-2-4,-2-5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7.39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9667.86914"/>
      <inkml:brushProperty name="anchorY" value="-52214.88672"/>
      <inkml:brushProperty name="scaleFactor" value="0.5"/>
    </inkml:brush>
  </inkml:definitions>
  <inkml:trace contextRef="#ctx0" brushRef="#br0">0 166,'0'0,"16"-14,0-1,6-4,-1 3,0-1,1 1,0 0,1 3,1 1,-4 3,-1 2,1 1,-2 2,1 2,2 3,1 4,-1 4,0 6,-3 5,-4 6,-4 4,-4 6,-3 6,-4 4,-2 6,-11 31,-5 10,-3 2,-1-5,1-7,1-9,1-11,2-7,3-9,3-8,3-7,3-6,3-7,2-6,1-3,1-2,1-3,1 0,1-1,1-2,0-1,1-1,3-3,8-5,26-18,12-9,6-5,0 2,-5 3,-5 4,-5 6,-6 4,-2 6,-3 3,-3 5,-2 3,-2 2,-2 3,0 1,-7 0,-5 0,-5-1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8.03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8171.99023"/>
      <inkml:brushProperty name="anchorY" value="-53449.73438"/>
      <inkml:brushProperty name="scaleFactor" value="0.5"/>
    </inkml:brush>
  </inkml:definitions>
  <inkml:trace contextRef="#ctx0" brushRef="#br0">1 176,'0'0,"18"-2,0 0,7 0,-3 0,2 0,1-1,4 1,4-1,-4 1,2 0,6 0,8 0,7-1,8 1,7 0,6 2,4-1,4 2,3 0,3 1,1 0,3 0,2 0,2 0,2 0,4 0,1 1,3-1,2 1,3 0,1 1,3 0,2 1,2 1,3 0,3 0,2 0,4 0,2 0,3 0,3 0,1-1,3 0,3-2,1 0,3-1,1-2,2-1,2-2,2-1,1-3,2 0,1-3,2 0,2-1,0-1,2-1,1 0,1 0,1-1,-1 1,2 0,-2 0,1 1,-1 1,0 0,-2 0,-3 2,-4 0,-8 1,-10 0,-11 1,-30 2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18.94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346.5332"/>
      <inkml:brushProperty name="anchorY" value="-53838.57031"/>
      <inkml:brushProperty name="scaleFactor" value="0.5"/>
    </inkml:brush>
  </inkml:definitions>
  <inkml:trace contextRef="#ctx0" brushRef="#br0">41 1,'0'0,"-3"1,1 0,-4 11,-2 1,1-1,0 2,2-2,2-3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20.44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951.89648"/>
      <inkml:brushProperty name="anchorY" value="-53348.22266"/>
      <inkml:brushProperty name="scaleFactor" value="0.5"/>
    </inkml:brush>
  </inkml:definitions>
  <inkml:trace contextRef="#ctx0" brushRef="#br0">116 1329,'0'0,"-4"-10,-7-14,-3-10,-3-11,-1-9,1-6,2-4,5-2,3-2,4 0,5 0,3 0,2 2,2 1,1 2,0 4,0 3,-2 5,1 3,-1 5,-1 4,-2 8,0 3,0 2,0-2,0 3,-1 2,-1 3,0 3,-1 5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22.38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381.66113"/>
      <inkml:brushProperty name="anchorY" value="-52584.42578"/>
      <inkml:brushProperty name="scaleFactor" value="0.5"/>
    </inkml:brush>
  </inkml:definitions>
  <inkml:trace contextRef="#ctx0" brushRef="#br0">1284 16,'0'0,"-12"0,0 1,-4-1,-2-1,-2 0,-1-1,-1-1,0 0,-1 0,4 1,1 1,1 1,0 0,0 0,-3 2,3-1,-3 2,-2-1,-4 2,-4 0,-2 1,-1 0,-2 1,0 1,0 0,0 0,-11 3,-2 0,1-1,6 0,6-2,7-2,5 0,5-1,2 0,5-1,0 0,1-1,-1 1,0 0,0 0,0 0,0-1,0 1,1-1,1 0,0-1,1 1,1-1,0 1,1-1,0 0,0 1,0-1,0 1,-1 1,0 1,-1 2,-1 3,0 6,1 10,1 10,3 12,6 29,4 15,2 5,0-5,-1-9,-3-12,-2-11,-2-9,-2-9,0-5,-1-6,0-6,-1-3,1-4,0-3,1-4,1-4,-1 0,1-3,1-1,0 0,0-2,-1 2,0 1,0 1,-1 1,1-1,0 0,-1-1,1-1,0-1,0-1,1-1,1 0,-1-2,1 1,1-3,5-7,16-17,23-21,13-7,4 3,-4 9,-8 11,-9 12,-9 9,-27 12,-2 0,1 0,0 1,7 0,-6 0,-1 0,1 1,9 3,18 8,-1 5,-1 5,-3 2,-3 3,-4 2,-4 1,-4 2,-5 2,-4 4,-4 3,-4 3,-4 3,-5 1,-3 3,-4-1,-3 1,-3 0,-3 0,-2-1,-2-1,-2-1,-1-3,-3-2,0-3,-2-3,0-5,-1-4,1-6,1-6,1-8,0-6,3-7,28 3,1 0,-14-7,-11-10,5-3,5-1,7 4,6 4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22.63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1229.51074"/>
      <inkml:brushProperty name="anchorY" value="-53839.71094"/>
      <inkml:brushProperty name="scaleFactor" value="0.5"/>
    </inkml:brush>
  </inkml:definitions>
  <inkml:trace contextRef="#ctx0" brushRef="#br0">1 0,'0'0,"24"4,1 0,7 0,-3 0,0-1,-1 0,0-1,0-1,-6 0,0-1,2 0,2 1,3-1,0 0,4 0,-2 0,-2 0,-4-1,-4 1,-6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22.89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0135.55176"/>
      <inkml:brushProperty name="anchorY" value="-54429.38281"/>
      <inkml:brushProperty name="scaleFactor" value="0.5"/>
    </inkml:brush>
  </inkml:definitions>
  <inkml:trace contextRef="#ctx0" brushRef="#br0">1 61,'0'0,"4"0,6 1,5 0,4 0,6-2,-4 1,1-1,0 0,0-1,3-1,-5 0,2-1,5-2,3-2,2 0,1-1,-2-1,-6 2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23.25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9165.77441"/>
      <inkml:brushProperty name="anchorY" value="-54933.36719"/>
      <inkml:brushProperty name="scaleFactor" value="0.5"/>
    </inkml:brush>
  </inkml:definitions>
  <inkml:trace contextRef="#ctx0" brushRef="#br0">569 0,'0'0,"-16"19,1 1,-2 6,-1 5,-1 4,-1 5,0 5,-1 6,0 7,-2 6,-1 7,-1 6,-1 4,-1 4,1 1,0 0,2-2,0-4,2-6,2-6,0-8,0-6,0-6,1-5,0-7,-1-4,3-7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24.687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0298.73145"/>
      <inkml:brushProperty name="anchorY" value="-55847.48828"/>
      <inkml:brushProperty name="scaleFactor" value="0.5"/>
    </inkml:brush>
  </inkml:definitions>
  <inkml:trace contextRef="#ctx0" brushRef="#br0">1125 788,'0'0,"-12"-1,0 1,-3-1,-3-2,-2-1,-1-4,-1-1,1-3,0-2,4 3,1-1,2 2,1-1,-2 1,4 2,-2 0,-1-1,-4-1,-4-2,-4-1,-4-2,-2 0,-2-1,-1-2,-1 0,-15-11,-4-6,-1-1,4 0,4 0,6 2,4 1,6 2,2 0,3 2,3 0,1 1,2 1,0 2,-1 0,2 3,1 3,5 5,2 2,3 4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5.11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1987.52832"/>
      <inkml:brushProperty name="anchorY" value="-54496.34766"/>
      <inkml:brushProperty name="scaleFactor" value="0.5"/>
    </inkml:brush>
  </inkml:definitions>
  <inkml:trace contextRef="#ctx0" brushRef="#br0">14 0,'0'0,"0"1,-1 6,1 3,-2 3,1 4,0-3,0 8,0-2,1 1,0 0,0 0,1 1,0-3,0-1,0 4,0 3,0 5,0 2,0 4,-1 0,0 1,0 0,-1-1,0-1,0-2,0-1,-1-3,0-3,1-4,-1-3,1-3,0-4,0-2,1-2,-1-1,1-2,0-1,0 0,0 1,0-1,1 1,-1 0,0 0,0-1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6.63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0,'12'135,"-10"-101,8 292,-2-16,20 7,-26-286,6 102,-8-115,0 4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6.99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1,'139'3,"-125"-2,15 1,169 14,38 3,-177-16,108 2,-77-5,-21-2,-36 1,-10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8.04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134 182,'15'-13,"0"2,1 0,0 0,33-15,-20 13,22-10,90-27,-116 44,-1 0,2 1,-1 2,0 1,1 1,26 2,-10 5,-37-5,-1 0,0 0,0 1,0-1,0 1,0 0,0 0,4 3,-7-3,1-1,-1 0,0 1,1-1,-1 1,0 0,0-1,0 1,0 0,0 0,0-1,0 1,-1 0,1 0,0 0,-1 0,0 0,0 0,1 3,-2 1,0-1,0 1,0-1,-1 1,0-1,0 1,0-1,0 0,-1 0,-5 7,-92 128,67-100,-2-1,-41 36,-173 120,109-92,84-57,48-38,0 0,0 0,1 1,-8 12,14-19,-1 0,1 0,0 0,0 0,0 1,1-1,-1 0,0 0,1 1,0-1,-1 0,1 1,0-1,0 1,0-1,1 3,0-2,0 0,1 0,-1 0,1 0,-1-1,1 1,0 0,0-1,0 1,1-1,-1 0,0 0,1 0,0 0,-1 0,5 2,21 11,0 0,2-2,0-1,0-1,37 8,-16-10,-1-2,1-2,0-3,93-7,197-46,-328 48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8.430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740 1,'-23'12,"8"-4,0 0,-22 18,-8 14,1 2,-41 52,-69 102,101-126,-193 237,223-283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8.77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1,'6'35,"2"0,2-1,0 0,3 0,1-1,24 42,9 2,74 94,-78-117,2-2,3-1,1-3,99 73,-114-97,-5-4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9.15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343 1,'-16'75,"8"-37,-21 160,24-160,-15 136,-23 151,40-307</inkml:trace>
  <inkml:trace contextRef="#ctx0" brushRef="#br0" timeOffset="1">1 468,'71'17,"-34"-11,-3-3,0-1,65-5,-65 1,144 4,-121 1,1-2,144 4,-168-5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9.73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343 10,'30'-5,"59"0,-57 7,-11 0,-1 1,1 1,39 13,-47-12,1 1,-1 0,0 1,-1 0,0 1,16 13,-23-17,-1 0,0 0,-1 0,1 0,-1 0,0 1,0 0,3 6,-5-8,1 0,-2 0,1 1,0-1,-1 0,1 0,-1 1,0-1,0 0,0 1,-1-1,1 0,-1 0,0 0,0 1,0-1,-1 3,-3 4,0 0,-1 0,0-1,0 1,-1-2,0 1,-1-1,0 0,-11 8,-9 8,-2-2,-64 36,25-26,-8 2,74-33,1 1,0-1,0 0,0 0,0 1,0-1,0 1,0 0,1-1,-4 5,5-5,-1-1,1 1,0-1,0 1,0-1,0 1,-1 0,1-1,0 1,0-1,0 1,0 0,0-1,0 1,0-1,1 1,-1 0,0 0,1 0,-1 0,1 1,0-1,0 0,-1 0,1 0,0 0,0 0,0-1,0 1,2 1,13 8,1-1,0 0,26 9,-10-5,114 50,-132-57,23 13,-36-18,1 1,-1-1,0 1,0 0,0 0,0 0,0 0,0 0,-1 0,1 0,1 4,-2-4,-1-1,1 0,-1 0,0 1,1-1,-1 0,0 1,0-1,0 0,0 1,0-1,-1 0,1 1,0-1,-1 0,1 1,0-1,-1 0,0 0,1 0,-1 1,0 0,-3 2,1 0,-1-1,0 1,0-1,-8 6,-107 74,-59 18,102-63,-1-4,-88 27,133-52,22-9,2 0,8 0,-1 0,0 0,0 0,1 0,-1 0,0 0,1 0,-1-1,0 1,1 0,-1 0,0 0,1-1,-1 1,0 0,1-1,-1 1,1-1,-1 1,0-1,1 1,-1-1,1 1,0-1,-1 1,1-1,-1-1,0-3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10.09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32,'6'-1,"120"-23,-92 21,202-1,-150 5,-74-1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10.46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1,'0'0,"39"18,-10-5,5 0,6 0,5 0,6 0,205 11,-179-16,-7-2,-10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5.72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902 1,'-5'2,"-1"-1,1 1,-1 0,1 0,-1 0,1 1,0-1,0 1,0 1,1-1,-5 5,-41 50,-241 213,225-214,-124 99,166-138,-1-1,-27 14,42-25,3-2,1 0,0-1,0 1,-1-1,1-1,-1 1,-13 2,17-4,1-1,-1 0,1 0,-1 0,1 0,0 0,-5-1,-32-11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5:06.16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0,'20'28,"2"0,36 35,-36-43,43 43,119 122,80 118,-253-289,67 90,-37-37,-31-48,2 0,0-1,20 24,-17-27,1-1,-14-12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5.68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356 2,'-3'-1,"0"1,0 0,0 0,-1 0,1 0,0 1,0-1,0 1,-5 1,0 1,7-3,-1 0,0 1,1 0,-1-1,1 1,-1 0,1 0,0-1,-1 1,1 0,0 1,0-1,-1 0,1 0,0 0,0 1,0-1,1 0,-1 1,0-1,0 1,1-1,-1 3,-1 1,1 0,1 0,-1 0,1 0,0 7,1-3,0 0,1 0,0 0,1 0,0-1,0 1,1-1,8 15,4 3,48 72,-42-60,-18-32,80 149,-52-90,36 76,-64-133,-1 1,1 0,-2 0,4 15,-6-20,1-1,-1 1,0-1,0 1,-1-1,1 1,-1-1,1 0,-1 1,0-1,0 0,-1 1,1-1,-1 0,1 0,-1 0,-2 3,-2 0,0 0,-1 0,1-1,-1 1,0-2,0 1,0-1,-1 0,0 0,0-1,0 0,0-1,0 0,0 0,-1 0,1-1,-1-1,-14 0,2-1,1-1,0-1,0-1,0-1,1-1,0-1,0 0,0-1,1-1,0-1,1-1,0 0,0-1,2-1,-1 0,2-1,0-1,-19-26,8 6,-31-61,48 78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6.06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0,'105'29,"-73"-22,25 2,115 5,56-18,-179 2,-37 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6.53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1607 38,'-86'-20,"43"11,16 5,0 1,0 2,-54 3,31 2,1 4,-98 25,84-12,-114 53,99-32,2 2,2 4,-126 107,147-107,-87 101,110-111,2 1,1 2,-35 73,55-98,1-1,0 1,-4 26,-18 129,25-152,2 0,0 0,1 1,1-1,1 0,1 0,8 31,-4-28,1 0,0-1,2 0,1 0,0-1,2 0,0-1,17 19,-9-14,2-1,1-1,0-1,1-2,35 22,-18-18,0-1,82 29,-57-29,87 16,-82-27,129 4,-120-14,0-4,123-20,-144 11,1-3,-2-2,105-46,-111 38,-2-2,0-3,-2-2,56-46,-70 47,-1-1,-2-2,-1-1,-2-1,45-73,-54 74,-2-2,21-60,-36 92,13-43,-2 0,-3-1,-1 0,-2-1,1-81,-8 93,-1 1,-3 0,0-1,-11-39,8 50,-2 1,-1 1,-1 0,-1 0,-1 1,-22-33,11 24,-1 2,-2 0,-55-50,57 61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31.12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365 10,'22'-3,"0"0,0 0,0 2,0 1,33 4,-25-1,0 0,0 2,0 0,0 2,0 2,28 11,-47-15,0 1,0 0,0 1,-1 0,0 0,12 13,-15-14,-2 1,1 0,-1 0,0 1,0-1,-1 1,0 0,0 0,5 17,-8-19,1-2,-1 1,0-1,0 0,0 9,-2-5,1 1,-2-1,-3 15,-1 3,-2-1,-1 0,-1 0,-1-1,-1 0,-2-1,-20 30,10-25,-1-2,-1 0,-1-1,-2-2,0-1,-1-1,-1-1,-41 18,33-20,0-2,-2-2,0-1,0-3,-1-1,-72 6,91-13,-26-3,43 1,0-1,0 1,0-1,0-1,0 1,0-1,1 0,-1-1,-7-3,11 5,1 0,0 0,0 0,1 1,-1-1,0 0,0 0,0 0,0 0,1-1,-1 1,1 0,-1 0,1 0,-1 0,1-1,0 1,-1 0,1-3,0 2,0-1,0 1,0-1,1 1,-1 0,1-1,0 1,-1-1,1 1,2-2,-1 0,1-1,-1 2,1-1,1 0,-1 1,4-4,31-28,1 1,2 2,1 3,57-31,-80 50,-1 2,2 0,-1 1,1 1,36-6,-44 10,0 1,0 1,0 0,0 1,0 0,0 0,0 1,0 1,0 0,-1 1,14 5,-9 0,0 0,-1 0,0 2,0-1,13 15,62 69,-24-23,-44-49,33 24,-45-39,0 0,0-1,1 0,-1-1,1 0,20 5,-10-4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31.47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511 1,'-74'114,"31"-45,-134 222,94-151,67-115,-25 33,31-47,0-1,-1 1,0-2,-16 13,20-17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31.84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1,'24'66,"3"0,3-2,3-2,45 65,-55-94,8 12,73 79,-91-110,2-1,0 0,0-2,1 1,0-2,1 0,0-1,1-1,20 7,-11-7,-15-5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32.20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65 0,'-10'50,"-27"153,29-142,-1 85,24 107,-14-245,0-2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32.56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4,'96'4,"-61"-3,68 2,264-2,-224-10,-107 5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7:54:32.930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375 7,'11'-3,"1"2,-1-1,1 2,-1-1,1 2,-1-1,1 2,13 2,-12-2,14 2,19 4,0 1,0 3,-1 2,-1 1,71 36,-108-47,0 0,-1 0,1 1,-1 0,11 11,-16-15,1 1,-1-1,0 1,0-1,0 1,0-1,0 1,0 0,0 0,0 0,-1-1,1 1,-1 0,1 0,-1 0,0 0,0 0,0 0,0 0,0 0,0 0,-1 0,1 0,-1-1,1 1,-1 0,1 0,-1 0,0 0,0-1,-1 3,-4 2,0 1,0-1,0 0,-1 0,0 0,0-1,-1 0,1-1,-1 0,-10 5,-11 2,-50 13,44-15,-31 9,65-18,0 0,0 1,0-1,0 0,0 1,1-1,-1 1,0-1,0 1,0-1,1 1,-1 0,0-1,1 1,-1 0,0-1,1 1,-1 0,1 0,-1 1,1 0,0-1,0 0,0 1,0-1,1 0,-1 0,1 1,-1-1,1 0,-1 0,1 1,-1-1,1 0,0 0,0 0,0 0,0 0,0 0,0 0,0 0,1 0,66 51,3-4,132 95,-183-127,0 0,-2 1,29 34,-41-44,-1 0,0 0,0 1,-1-1,0 1,-1 0,0 0,0 1,0-1,-1 0,0 1,-1 0,1 11,-3-15,1 0,-1 0,0 0,0 0,0 0,-1 0,0 0,0 0,0-1,0 1,-1-1,0 0,-3 5,-1-1,0 0,-1 0,0-1,0 0,-11 7,1-4,1 0,-1-1,-1-1,0 0,-38 8,-104 12,143-26,-255 22,-2-15,129-6,124-3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8.39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36,'53'-12,"-18"4,-15 3,-1 1,23-1,-15 4,123 4,-119 0,-1 2,55 14,-80-18,0 0,0 1,0 0,0 0,0 0,0 1,-1-1,1 1,-1 0,0 1,0-1,0 1,0 0,6 8,-9-11,-1 1,1-1,-1 1,1-1,-1 1,0-1,1 1,-1-1,0 1,0-1,0 1,0-1,-1 1,1-1,0 1,0-1,-1 1,0 1,-2 4,1 0,-1-1,-1 1,-7 10,-8 10,-37 39,-115 96,156-149,-63 62,76-73,0 0,0 0,1 1,-1-1,0 0,1 1,0-1,0 1,0-1,0 1,0 0,-1 4,2-6,0 1,0-1,0 0,0 1,1-1,-1 0,0 1,1-1,-1 0,1 1,-1-1,1 0,-1 0,1 1,0-1,0 0,0 0,1 1,2 1,0 0,0 0,1 0,0 0,-1-1,1 0,0 0,0 0,7 2,8 0,27 4,18-1,-1-3,90-6,-129 1,59-7,-60 5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8.76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186 0,'-21'22,"0"1,-20 32,23-30,6-4,1-1,1 2,1-1,1 1,1 1,-8 36,10-28,1 0,2 0,0 1,5 45,0-53,0 0,1-1,2 1,14 39,-14-49,0 0,2-1,-1 0,2 0,-1-1,2 0,0-1,0 1,19 14,29 19,-33-29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9.15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104 1,'-21'108,"15"-77,-13 64,-36 106,53-193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9.54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216 1,'90'107,"-79"-92,-1 1,0 0,-1 0,-1 1,9 27,-13-27,-4-14,0 0,0 0,0-1,0 1,-1 0,1 0,-1 0,1-1,-1 1,0 0,0-1,0 1,-1-1,1 1,0-1,-1 1,0-1,1 0,-4 3,1-2,0 0,0 0,0-1,0 1,-1-1,1 0,-1 0,0-1,0 1,-6 0,-4 1,0-1,0-1,0 0,0-1,0-1,0 0,-29-7,22 3,0-2,1-1,0-1,-31-17,40 19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39.90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0,'0'0,"38"6,1 0,4 0,-12-4,3 1,-4-2,1 0,52-6,-59 3,0 0,-4 1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0.29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392 1,'104'220,"-90"-182,-1-1,-2 1,-2 1,5 46,-12-67,-2 0,0 0,-1 1,0-1,-2 0,0 0,-1 0,-1-1,-1 0,0 1,-1-2,-17 29,10-22,-2 0,-1-2,0 0,-1-1,-2 0,0-2,-43 31,47-38,-23 10,-58 25,81-39,-27 7,10-7,-17-4,30-3</inkml:trace>
  <inkml:trace contextRef="#ctx0" brushRef="#br0" timeOffset="1">1272 53,'-29'66,"-31"80,-2 77,47-156,-9 96,22-124,4 51,-1-79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0.61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1,'0'0,"30"4,2-1,5 0,-10-1,7 0,0-1,6 0,-37-1,36 0,26-1,-16-1,-5 0,-3 0,-8-1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1.02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229 0,'34'10,"1"1,-2 2,51 26,-61-25,-23-14,15 9,15 12,-26-18,0 1,0-1,-1 1,0-1,0 1,0 0,0 0,3 7,-6-10,1 0,-1 0,0 0,0 0,0 0,0 0,0 0,0 0,0 0,0 0,0 0,0 0,0 0,-1 0,0 1,-14 46,14-46,0 1,0-1,0 0,-1 0,1 1,-1-1,1 0,-1 0,0-1,0 1,0 0,0-1,0 1,0-1,0 1,-1-1,1 0,0 0,-1 0,-2 0,-3 2,-10 4,-1-1,1-1,-1-1,-24 2,8-2,-49-3,26-5,42 5,16-1,0 0,-1 0,1 0,0 0,0 0,0 0,0 0,0 0,0 0,0 0,0 0,-1 0,1 0,0 0,0 0,0 0,0 0,0 0,0 0,0 0,0 1,0-1,0 0,-1 0,1 0,0 0,0 0,0 0,0 0,0 0,0 0,0 1,0-1,0 0,0 0,0 0,0 0,0 0,0 0,0 0,0 1,0-1,0 0,0 0,0 0,0 0,0 0,0 0,0 0,0 0,0 1,0-1,1 0,-1 0,0 0,0 0,0 0,0 0,0 0,0 0,0 0,0 0,0 0,0 0,1 0,-1 1,11 8,7 2,0 0,22 10,3 0,91 64,-114-70,-1 1,0 1,-1 0,19 25,-29-31,0 0,11 22,-17-30,0 1,-1 0,1-1,-1 1,0 0,0 0,0 0,-1 0,1 0,-1 0,0 0,0 0,-1 7,0-9,0 0,1 0,-1 0,0 0,0-1,0 1,0 0,-1-1,1 1,0-1,-1 1,1-1,-1 0,1 1,-4 0,0 1,0 0,-1 0,1-1,-9 2,1-1,-23 4,-159 3,140-11,-108-16,140 13,3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1.99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 19,'21'-6,"0"2,0 1,0 0,42 1,-34 3,89 13,-99-10,0 1,-1 0,0 2,19 8,-28-9,-8-4,-6 12,-24 49,28-61,0 0,0 0,0 0,-1 0,1 0,-1 0,1 0,-1 0,0-1,0 1,0-1,0 1,0-1,0 0,0 0,0 0,0 0,-1 0,-2 0,-3 2,-24 8,0-1,-53 9,-69-1,135-15,5 2,14-5,0 1,0-1,0 0,0 0,0 0,0 0,-1 0,1 0,0 0,0 0,0 0,0 0,0 0,0 1,0-1,0 0,0 0,0 0,0 0,0 0,0 0,0 0,0 0,0 0,0 1,0-1,0 0,0 0,0 0,0 0,0 0,0 0,0 0,0 0,0 0,0 1,0-1,0 0,0 0,1 0,7 4,-4-2,28 5,49 9,96 21,-145-28,-1 1,0 2,42 21,-68-30,-1-1,1 1,-1 0,0 0,0 1,-1-1,1 1,5 7,-8-10,0 1,0-1,-1 0,1 1,0 0,0-1,-1 1,1-1,-1 1,0 0,0-1,1 1,-1 0,0 0,0-1,0 1,-1 0,1-1,0 1,-1 0,1-1,-1 1,1-1,-1 1,0 0,0-1,1 0,-3 3,1-1,-1 1,-1 1,0-1,0 0,0 0,0 0,-1 0,-8 4,-42 29,-2-2,-77 33,94-50,-78 33,89-44,15-6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2.56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227 1,'94'28,"-65"-17,-14-4,0-1,-1 2,0 0,-1 0,25 21,-23-11,-12-14,-1-1,0 1,0 0,0 1,0-1,-1 0,0 0,0 1,0-1,0 1,-1-1,0 1,0 7,0-10,-1 1,0 0,1 0,-1 0,-1-1,1 1,0 0,0-1,-1 1,0-1,1 0,-1 1,0-1,0 0,0 0,-1 0,1 0,0-1,-4 3,1-1,-42 30,14-16,-15 4,22-12,-44 10,53-15,-9 2,12-3,-22 7,36-10,-1 0,0 1,0-1,0 0,0 1,0-1,1 1,-1-1,0 1,0-1,0 1,1-1,-1 1,0 0,1-1,-1 1,0 1,1-2,0 1,0-1,0 1,0-1,0 1,0-1,0 0,0 1,0-1,0 1,0-1,1 1,-1-1,0 1,0-1,0 0,1 1,-1-1,0 1,0-1,1 0,-1 1,0-1,1 1,4 3,1 0,-1-1,1 0,7 4,138 57,-29-15,-101-39,38 23,-52-29,0 1,-1 0,0 0,0 1,0-1,-1 1,0 1,7 10,-11-15,0 0,0 0,0 0,0 0,0 0,-1 0,1 0,-1 0,1 0,-1 0,0 0,0 1,0-1,0 0,0 0,0 0,-2 4,1-3,-1 0,1 0,-1 0,0-1,0 1,0-1,0 1,-1-1,1 0,-1 0,1 0,-1 0,0 0,1-1,-7 3,-23 10,0-1,-64 17,66-23,-1-2,1 0,-1-2,-38-2,62-1,-20-1,-36-6,56 6,1 0,-1-1,0 0,1 0,-1-1,1 0,0 0,0 0,0-1,-9-7,4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3.12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1386 207,'-81'-17,"-109"-8,129 22,0 2,-92 12,80-1,0 3,-137 44,171-43,1 2,0 2,1 1,1 2,0 1,-54 46,73-52,1 0,0 1,1 0,1 1,1 1,1 1,0-1,-9 22,15-25,0 0,1 0,0 0,2 1,0-1,0 1,2 0,0-1,1 1,0 0,5 26,-4-37,2 8,0 0,0 0,2 0,-1-1,9 16,8 14,1-2,34 49,-18-42,1-1,2-1,2-3,3-2,0-1,55 34,-32-30,1-3,3-3,153 56,-172-75,1-3,0-3,95 12,-94-21,0-3,1-2,-1-3,1-2,108-26,-115 18,-2-2,0-1,-1-3,-1-2,-1-2,82-58,-102 62,0-1,-1-1,-1-1,-2-2,24-32,-33 39,0-1,-1-1,-1 0,-1 0,-1-1,-1 0,-1-1,7-37,-10 27,0-1,-2 0,-2 0,-1 1,-2-1,-12-54,5 48,-2 0,-1 0,-2 2,-1 0,-24-36,14 31,-1 2,-3 1,-1 2,-1 0,-3 3,0 1,-2 1,-2 3,-75-45,50 41,-1 3,-1 3,-1 2,-1 4,-79-14,106 28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7.34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39 1,'-4'3,"1"1,0 0,0 0,0 0,0 0,1 0,-1 1,1-1,0 1,1-1,-3 10,2-4,1-1,0 1,0-1,1 1,0 0,1-1,0 1,0-1,1 1,1-1,-1 0,2 0,-1 0,7 11,-4-9,1-1,0 0,1 0,0-1,0 0,1 0,0-1,1 0,-1-1,21 12,-14-11,0-1,0 0,0-1,1-1,0-1,34 5,-26-6,47-1,-58-2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7.73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295 0,'-20'87,"13"-56,-20 106,-56 180,-23-1,57-183,46-125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8.10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285 1,'-39'79,"10"-18,-109 250,86-148,43-128,3 0,-5 65,10-82,1 0,1 0,1 0,0 0,1 0,1 0,1-1,1 1,8 18,-11-31,0 0,0 0,0 0,1 0,-1-1,6 5,1 2,0-1,1 0,1 0,0-2,0 1,1-1,19 9,-24-14,1 0,-1 0,1-1,-1 0,14 1,12-1,19-4,-32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8.48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166 0,'-30'115,"21"-83,-41 154,-22 98,70-279,1 1,0-1,1 0,-1 1,1-1,0 1,1-1,-1 1,3 8,-1-8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8.84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1,'20'15,"-1"0,-1 1,18 21,-17-14,-8-10,90 116,-81-98,24 47,-37-64,-1 0,-1 0,0 0,-1 1,-1 0,3 20,-6-30,1 0,-1 0,0 0,0 0,0 0,-1 0,0 0,0 0,0 0,-1 0,1 0,-1 0,-1-1,1 1,0-1,-1 1,0-1,-5 6,-2 1,-1-1,0-1,0 1,0-2,-1 0,-19 10,21-13,-1 0,0-1,1 0,-1-1,-1 0,1-1,0 0,0-1,-1 0,-12-1,-18-4,24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9.23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49,'69'-2,"-32"1,52-3,1-4,94-21,-161 25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9.55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298 1,'87'136,"-57"-93,-2 2,41 88,-59-108,-1 1,-2 1,0-1,-1 1,-2 0,-1 1,-1-1,-1 1,-2-1,-1 1,-8 46,0-37,0-1,-2 0,-2 0,-2-2,0 0,-37 54,5-25,32-44,-27 32,-69 63,106-108,-36 32,-2-1,-52 33,87-63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49.96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0,'0'0,"34"6,-1-1,3 1,2-1,-9-1,2 1,-1-1,1 1,-30-5,40 4,-5 1,-5-1,-7-1,-3-1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0.39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160 1,'-62'225,"44"-166,-10 47,-20 149,46-235,1 24,1-36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0.73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145 1,'45'-1,"0"2,58 9,-78-5,-23-5,7 1,1 1,0 0,-1 1,0 0,1 0,-1 1,8 5,-16-8,0-1,0 1,0 0,0 0,0 0,0 0,-1 0,1 0,0 0,-1 0,1 0,0 1,0 0,3 9,0 0,3 12,-7-22,0 0,1 1,-1-1,0 0,0 1,0-1,0 1,0-1,0 0,0 1,-1-1,1 0,0 0,-1 1,1-1,-1 0,1 0,-1 1,0-1,1 0,-1 0,0 0,0 0,0 0,-1 1,-2 2,-13 15,-26 20,18-17,-52 37,27-24,-126 100,168-127,0 0,0 0,1 1,0 0,-8 14,1 4,13-22,0-3,0 0,0 0,1 1,-1-1,1 1,0-1,0 0,0 1,0-1,0 1,0-1,0 0,1 1,0 2,1-2,-1 0,1 0,0 0,0-1,0 1,0-1,0 1,1-1,-1 0,1 0,-1 0,1 0,0 0,4 2,19 8,1 0,-1-1,2-2,-1-1,56 9,-31-12,1-2,52-5,-79 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1.127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8,'46'-4,"64"0,-79 5,201 29,-210-26,-13-2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1.48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11,'93'-4,"-59"4,68-1,168-4,-246 4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3.782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181 1,'-61'59,"16"-18,25-19,14-14,0 0,0 1,1 0,0 0,0 1,1-1,0 1,1 0,0 0,1 0,0 0,0 0,1 1,1-1,0 1,0-1,1 0,0 1,1-1,0 0,0 0,1 0,7 17,-2-13,0 1,1-1,0-1,1 1,0-2,2 1,-1-2,1 1,1-2,20 15,-6-8,0-2,0 0,2-2,46 15,-21-14,58 9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4.15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343 1,'-51'80,"4"2,3 2,5 2,2 1,-33 127,30-55,35-130,0 0,1 38,4-53,0-1,1 1,1-1,0 0,1 0,1 0,4 14,-6-23,0 0,0 0,0 0,1 0,-1-1,5 5,35 36,-39-41,-1-1,1 0,0 1,0-1,5 2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4.560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289 1,'-21'4,"1"1,0 1,0 1,0 1,1 1,-28 16,37-18,1-1,0 1,0 1,0-1,1 1,0 1,1 0,0 0,0 0,1 1,0 0,1 0,-7 18,10-22,0 1,0 0,1 1,0-1,0 0,1 0,0 0,0 1,0-1,1 0,0 0,1 0,0 0,0 0,0 0,1 0,0-1,0 1,8 11,-3-8,-1-1,2 0,-1 0,1-1,1 0,-1 0,1-1,1-1,-1 1,1-2,12 6,-6-5,0 0,1-1,-1 0,1-2,35 3,-42-5,-1-2,18-1,-3-1,-1-2,1 0,-1-1,37-15,-51 16,0 0,-1 0,1-1,11-9,-17 11,0 1,-1-1,1 0,-1-1,0 1,0 0,0-1,0 0,-1 0,1 1,0-7,-1 5,0-1,0 1,-1-1,0 0,-1 1,0-1,0 0,0 0,0 1,-1-1,-1 0,1 1,-1-1,0 1,0-1,-1 1,-5-10,2 7,-1 0,-1 1,1 0,-15-12,0 5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4.94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324 174,'-19'0,"-1"1,1 2,0 0,1 1,-22 7,11 1,15-6,1 1,0 1,1 0,0 1,0 0,-19 20,25-23,1 0,0 1,0-1,1 1,-1 1,1-1,1 0,0 1,0 0,0 0,1-1,0 2,-1 11,3-15,0-1,1 1,-1-1,1 1,0-1,0 1,1-1,-1 1,1-1,0 0,0 0,0 0,0 0,1 0,0-1,4 6,0-2,1 0,-1 0,1-1,1 1,-1-2,11 6,-16-9,2 1,1 0,0-1,0 0,0 0,0 0,0 0,0-1,9 1,13 1,-1-1,40-3,-49 0,0-2,0 1,0-2,0-1,27-10,-31 9,-1 0,-1-1,1 0,-1-1,0-1,-1 0,13-13,-19 16,0 1,0 0,-1-1,0 0,0 0,-1 0,0-1,0 1,0-1,-1 0,0 0,0 0,0 0,-1 0,0 0,-1 0,0-9,-1 6,0 0,-1 0,-1 0,0 0,0 1,-1-1,0 1,0 0,-1 0,0 1,-1-1,-9-10,-9-7,0 1,-37-27,-6-7,53 44,3 3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7T18:02:55.52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2168 592,'-81'-29,"0"2,-166-29,181 47,-1 3,0 2,0 4,-88 10,82 1,0 3,1 3,1 3,1 3,1 3,-102 55,101-40,1 2,2 3,3 3,1 3,-99 107,131-124,1 2,2 2,2 0,-28 56,41-69,2 1,0 0,2 1,1 0,1 0,1 0,-3 56,10-63,2 1,0-1,2 0,0-1,2 1,0-1,1 0,1-1,1 0,0-1,18 24,-7-17,0-1,2-1,0-1,2-1,0-1,1-1,54 29,-6-11,149 50,-129-57,2-5,137 19,-111-30,190-3,-134-17,270-43,-346 30,-1-4,-2-5,0-4,100-48,-149 56,-2-2,-1-1,-1-3,-2-2,-1-2,65-64,-85 72,-2 0,0-1,-2-1,30-57,-38 60,0-1,-2 0,0-1,-2 0,-1 0,3-44,-7 39,-1-1,-3 0,0 0,-2 1,-1-1,-13-42,5 36,-1 0,-2 1,-2 1,-34-55,18 44,-1 0,-68-70,44 61,-88-66,-175-93,-16 31,243 138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28.799"/>
    </inkml:context>
    <inkml:brush xml:id="br0">
      <inkml:brushProperty name="width" value="0.1" units="cm"/>
      <inkml:brushProperty name="height" value="0.1" units="cm"/>
      <inkml:brushProperty name="color" value="#849398"/>
      <inkml:brushProperty name="ignorePressure" value="1"/>
    </inkml:brush>
  </inkml:definitions>
  <inkml:trace contextRef="#ctx0" brushRef="#br0">0 0,'2'1,"0"-1,1 0,-1 1,0-1,0 1,0 0,0 0,0 0,0 0,0 0,0 0,-1 0,1 1,0-1,-1 0,1 1,-1 0,1-1,-1 1,0 0,0 0,0 0,0 0,0 0,0 0,0 0,0 3,1 0,3 22,-1 10,-1 59,-10 42,4-96,-10 156,11-181,-12 102,-4-32,16-80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29.904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504 9,'-5'-2,"-1"0,1 1,-1 0,1 0,-1 0,1 1,-1 0,0 0,1 0,-1 1,-9 2,-15 1,-297 41,322-44,-2-1,1 1,-1 1,-10 3,16-5,-1 1,1 0,-1 0,1-1,-1 1,1 0,-1 0,1 0,0 0,0 1,0-1,0 0,0 0,0 1,0-1,0 1,0-1,0 1,1-1,-1 3,-1 8,0 0,1 1,1-1,0 1,1-1,5 26,-4-19,-1-18,11 70,-10-64,0 0,0 1,1-2,0 1,0 0,0-1,7 9,-9-13,1 0,-1-1,1 1,0-1,0 1,-1-1,1 0,0 0,0 0,0 0,0 0,0 0,0 0,0-1,0 1,1-1,-1 0,0 1,0-1,0 0,3-1,5 0,-1 0,0-1,1 0,9-5,26-9,-23 6,1 2,0 0,0 2,29-4,-48 10,0-1,1 1,-1 1,0-1,1 1,-1-1,0 1,0 0,0 1,0-1,0 1,0 0,0 0,0 0,3 3,-2-1,-1 0,1 0,-1 1,0 0,0 0,-1 0,1 0,-1 0,4 10,-2-1,-1 0,0 0,0 0,-2 1,0-1,0 1,-1 0,-2 15,0-15,0 0,-2 0,0 0,0 0,-2-1,0 1,0-1,-1 0,-1-1,-12 20,12-24,1-1,-1 0,0 0,-1 0,0-1,0 0,-1 0,0-1,0 0,0-1,-1 0,0 0,0-1,0 0,-15 3,-5-2,-1-2,1-1,-43-2,63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1.31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572 1,'-13'0,"-8"0,0 1,1 0,-29 7,-119 32,-13 2,158-39,15-3,0 1,0 0,1 1,-1 0,-8 3,15-4,-1 0,1 0,0-1,0 1,0 0,0 0,0 0,0 0,1 0,-1 1,0-1,0 0,1 0,-1 1,1-1,-1 0,1 0,-1 3,-2 28,3-26,-2 46,10 93,-8-144,0 1,0-1,1 1,-1-1,0 1,1-1,-1 1,1-1,0 1,-1-1,1 0,0 1,0-1,0 0,0 1,2 1,-1-2,0 0,0 0,0-1,-1 1,1 0,1-1,-1 1,0-1,0 0,0 0,0 0,0 0,4 0,67-8,-52 4,1 2,0 0,-1 1,1 2,38 4,-41-1,1 0,-1 1,0 2,26 11,-39-15,-1 0,0 0,1 1,-1 0,0 0,-1 0,1 0,6 9,-9-10,0 0,0 0,-1 0,1 1,-1-1,1 0,-1 1,0-1,-1 1,1 0,0-1,-1 1,0 0,0-1,0 1,-1 4,-1 0,0 0,0 0,-1 0,0 0,0 0,-1 0,-6 9,-4 4,-21 23,22-28,-1-2,0 1,-1-2,-19 13,25-20,0 0,0-1,-1 0,0 0,0-1,-1 0,1-1,-1 0,-12 1,-7-1,18-3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2.10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14 1,'13'34,"-10"-26,-2-4,1 1,-1 0,0 0,-1 0,1 0,-1 0,0 0,-1 7,-15 147,-3 33,20-18,-1-154,0-5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2.62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1,'1'21,"-1"-10,0 0,1 0,3 13,3 26,-3 0,-1 0,-7 84,-11-43,13-82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3.059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1,'12'0,"-1"1,22 3,0 1,7 0,77-3,-96-3,-7 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3.636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35,'3'-3,"0"0,0 0,0 1,1-1,-1 1,1 0,0 0,-1 0,1 1,0-1,7 0,-1-1,1 2,0-1,13 1,-9 1,-1 0,17 3,-25-2,-1 0,1 1,-1 0,1 0,5 3,-8-3,-1-1,0 0,0 0,1 1,-1 0,0-1,0 1,0 0,-1 0,1 0,0 0,-1 0,1 0,-1 1,0-1,0 0,0 1,0-1,0 1,0-1,0 1,-1-1,0 1,1 0,-1-1,0 1,0 0,-1-1,1 1,0-1,-1 1,1 0,-2 2,-2 7,-1-1,0 0,-1 0,0 0,-9 11,12-17,-18 25,-2-1,-2-1,-29 27,23-23,26-26,8-4,15-7,21-10,-9 3,50-13,-79 24,1 1,-1-1,1 1,-1 0,1 0,-1-1,1 1,-1 0,1 0,-1 1,1-1,-1 0,1 0,-1 1,1-1,-1 1,0-1,1 1,-1 0,2 0,-2 0,-1 0,1-1,-1 1,0 0,1 0,-1-1,0 1,1 0,-1 0,0 0,0 0,1-1,-1 1,0 0,0 0,0 0,-1 1,1 1,-1 1,1 0,-1 0,-1-1,-1 7,-14 26,-1-1,-39 56,27-50,7-8,-53 58,68-83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4.18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68,'13'-10,"-3"3,1 0,0 0,0 1,0 1,1 0,13-4,-17 7,-1-1,1 1,12-1,-17 2,0 1,0 0,-1 0,1 0,0 0,0 1,-1-1,1 1,0 0,0 0,-1-1,1 2,3 1,-5-2,-1-1,1 1,-1-1,1 1,-1-1,0 1,1 0,-1-1,0 1,0 0,1 0,-1-1,0 1,0 0,0-1,0 1,0 1,6 42,-6-41,0 0,0 0,-1 0,1 0,-1 0,1 0,-1 0,0 0,0-1,0 1,-1 0,1 0,0-1,-4 5,-1 2,-6 9,-27 32,26-35,1 0,1 0,-10 18,20-32,0 1,1-1,-1 1,0-1,1 1,-1-1,1 1,0-1,-1 1,1 0,0-1,0 1,0 2,1-3,-1 0,0-1,1 1,-1 0,1-1,-1 1,1 0,-1-1,1 1,-1-1,1 1,-1-1,1 1,0-1,-1 1,1-1,0 0,0 1,-1-1,1 0,0 0,0 1,-1-1,1 0,0 0,0 0,0 0,-1 0,2 0,25 0,-1-2,38-6,-29 3,-21 3,0 0,0 1,0 0,22 2,-34-1,1 0,-1 0,0 1,1-1,-1 1,0 0,1-1,-1 1,0 0,0 0,1 1,-1-1,0 0,0 1,-1-1,1 1,0 0,0-1,-1 1,1 0,-1 0,1 0,-1 0,0 0,0 1,1 2,-1-3,1 13,-3-11,1 0,-1-1,0 0,-1 1,-1 4,-7 12,-2 0,0-1,-1 0,0-1,-24 24,-7-1,35-33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4.68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64,'404'-47,"1"31,485 15,-805 2,-72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5.21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80 0,'0'16,"-1"-1,0 1,-2 0,0-1,0 0,-9 20,8-24,0 1,-1-1,-8 12,3-4,5-11,2-2,0 0,0 0,-2 7,5-12,0 0,-1-1,1 1,0 0,0 0,-1 0,1 0,0 0,0 0,0 0,0 0,0 0,0 0,1 0,-1 0,0-1,0 1,1 0,-1 0,1 0,-1 0,0 0,1-1,0 1,-1 0,1 0,-1-1,2 2,0-1,0-1,-1 1,1-1,0 1,0-1,0 1,0-1,0 0,0 0,-1 0,1 0,0 0,2-1,-1 1,26-3,0-1,39-11,-44 10,76-22,-89 24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5.55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78 1,'-2'2,"-1"1,1 0,0 0,0 0,0 1,0-1,0 1,1-1,-2 5,-8 36,8-24,-12 53,-8 122,18 77,7-201,1-3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6.14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239 75,'-9'-1,"-1"1,0 0,1 0,-1 1,0 0,-14 5,-4 3,24-6,-6 3,0 0,-1 0,2 1,-1 1,-12 12,16-13,0-1,0 1,1 0,0 0,0 1,1 0,0-1,-4 13,7-16,0 0,1 0,-1 0,1 0,0 0,0 1,0-1,1 0,-1 0,1 0,0 0,0 0,0 0,1 0,0 0,-1 0,1-1,4 6,3 3,0 0,1 0,15 13,-20-20,46 43,-24-23,-1 0,28 35,-47-51,-1 0,0 0,-1 1,0-1,0 1,-1 0,0 1,-1-1,0 0,-1 1,2 18,-4-23,0-1,-1 1,1-1,-1 0,0 1,-1-1,1 0,-1 0,0 0,-1 0,1 0,-1-1,0 1,0-1,0 1,-1-1,-7 7,6-7,1 1,-1-1,-1-1,1 1,0-1,-1 0,0 0,0-1,0 0,0 0,0 0,0 0,0-1,-13 0,16-1,0 0,-1 0,1 0,0-1,0 0,0 1,0-1,0 0,0-1,0 1,0 0,1-1,-1 0,0 0,-2-2,2 1,-1-1,1 1,0-1,1 0,-1 0,0 0,1-1,0 1,-2-6,1-1,0-1,0 0,1 1,1-1,0 0,0 0,2-15,3-3,1 0,1 0,1 0,2 1,14-33,74-136,31-14,-120 202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6.553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1 162,'103'-34,"2"4,177-26,-262 53,151-26,-125 19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5:36.898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0 79,'0'0,"31"-7,-5 1,-1 1,3-1,2-1,1 0,3 1,1-1,6 0,-3 0,-3 2,-4 0,-4 1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7:16.675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 68,'4'-5,"1"1,0 0,0 0,0 0,1 0,0 1,-1 0,1 0,0 1,0 0,1 0,10-3,-12 4,0 0,1 0,-1 0,0 0,9 1,-4 0,184-15,-174 13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7:21.03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33 36,'16'-6,"-1"0,1 1,1 1,-1 0,30-1,-36 4,-1-1,1 1,-1 0,1 0,-1 1,1 1,13 2,-21-3,-1 0,1 0,0 1,0 0,-1-1,1 1,-1 0,1-1,0 1,2 2,-3-2,-1 0,1-1,-1 1,1 0,0 0,-1 0,0-1,1 1,-1 0,1 0,-1 0,0 0,0 0,1 0,-1 0,0 0,0 1,-1 2,1 0,-1 1,-1-1,1 0,-1 0,1 0,-1 0,0 0,-1 0,1 0,-5 5,-101 123,60-82,-31 37,78-85,0-1,0 0,0 0,0 0,0 1,1-1,-1 1,0-1,1 0,-1 1,0 1,1-2,0-1,0 0,0 1,0-1,0 0,0 0,1 1,-1-1,0 0,0 0,0 1,0-1,0 0,1 0,-1 0,0 1,0-1,0 0,1 0,-1 0,0 1,0-1,0 0,1 0,-1 0,0 0,0 0,1 0,-1 0,0 1,1-1,-1 0,0 0,0 0,1 0,5 0,-1-1,0 1,1-1,8-3,-10 3,82-22,55-12,-136 34,0 0,0 0,1 0,-1 0,1 0,-1 1,0 0,1 0,-1 1,1-1,-1 1,0 1,1-1,-1 1,9 3,-11-4,-1 0,0 1,0-1,0 0,0 1,0-1,0 1,0-1,-1 1,1 0,0 0,-1 0,0 0,1 0,-1 0,0 0,0 0,0 1,0-1,-1 0,1 1,0-1,-1 0,0 1,0-1,0 4,0-1,-1 0,0 1,-1-1,1 0,-1 0,0 0,0-1,-1 1,1 0,-1-1,0 0,-5 6,-10 10,-1-1,-41 32,22-23,-43 25,38-29,-67 28,99-48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7:27.970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73 1,'-10'13,"6"-8,1 0,-1 0,-4 10,3-2,0 0,-3 20,-2 23,-5 107,23 157,-7-304,-1-14,0 8,1 1,0-1,1 0,4 13,-3-13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7:58.771"/>
    </inkml:context>
    <inkml:brush xml:id="br0">
      <inkml:brushProperty name="width" value="0.1" units="cm"/>
      <inkml:brushProperty name="height" value="0.1" units="cm"/>
      <inkml:brushProperty name="color" value="#00A0D7"/>
      <inkml:brushProperty name="ignorePressure" value="1"/>
    </inkml:brush>
  </inkml:definitions>
  <inkml:trace contextRef="#ctx0" brushRef="#br0">170 0,'0'0,"-8"6,1 1,-1 3,-2 4,-1 5,0 1,-3 5,-3 7,-29 65,25-56,5-6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7:59.789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143 1,'0'0,"-24"8,17-3,-2 3,0 5,1 1,-2 7,-2 6,-24 77,21-62,2-5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1.631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124 0,'-25'92,"7"-28,7-30,-19 39,-6 17,35-89,1 1,-1-1,1 1,-1-1,1 1,0-1,0 1,0-1,-1 1,1-1,1 1,-1-1,0 1,0-1,1 1,-1-1,0 0,1 1,0-1,-1 1,2 1,-1-2,1 0,-1 0,1 0,-1 0,1 0,-1-1,1 1,0 0,-1-1,1 1,0-1,0 0,-1 1,1-1,0 0,0 0,-1 0,1 0,2-1,22-3,-1-1,0-1,0-1,27-11,-37 12,18-7,81-47,-103 54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2.019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46 0,'-3'9,"0"0,1 1,0-1,0 14,1 37,2-43,-15 413,0-246,8-109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2.377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220 0,'-15'12,"1"1,0 0,1 1,1 1,0 0,1 0,0 1,1 1,-8 19,2 4,2 0,2 0,2 1,-8 55,0 172,17-219,10 92,-7-126,7 26,22 54,-27-86,-1 0,1-1,1 1,0-1,0 0,0 0,1 0,0-1,1 0,0 0,12 9,-9-9,1-1,0 0,0-1,0 0,1-1,-1 0,19 3,-20-5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4.381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16 0,'-4'14,"-5"19,8-14,0 21,3 21,4 1,2-1,20 77,-26-129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5.035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293 0,'-146'67,"115"-53,6-4,2 1,-34 22,56-32,0-1,1 1,-1-1,0 1,1-1,-1 1,0 0,1-1,-1 1,1 0,-1-1,1 1,-1 0,1 0,0-1,-1 1,1 0,0 0,0 0,-1 0,1-1,0 1,0 0,0 0,0 0,0 0,0 0,0 0,1-1,-1 1,0 0,0 0,1 0,-1 0,0-1,1 1,-1 0,1 0,-1-1,1 1,-1 0,1-1,0 2,5 3,-1 0,0-1,1 1,8 4,-7-4,27 17,-4-3,0 2,31 29,-55-45,0 2,-1-1,1 0,-1 1,0 0,-1 0,5 10,-7-12,0-1,-1 0,0 1,0-1,-1 1,1-1,-1 1,0-1,0 1,0 0,-1-1,1 1,-1-1,0 0,-1 1,-2 7,-9 14,-1 0,0-1,-2-1,-1 0,-36 39,12-27,35-31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5.488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72 1,'75'61,"-49"-37,-22-19,3 3,-3-4,0 2,0-1,-1 0,5 10,0 0,-1 0,-1 0,0 1,-1-1,-1 1,0 1,-2-1,1 0,-1 21,-2 4,-2 0,-10 63,10-96,-2 20,-2-1,-10 31,10-38,-8 23,-19 44,4-26,-2-1,-61 87,85-138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5.851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 44,'7'-5,"0"1,1 0,0 0,0 0,0 1,10-3,-1 3,0 1,0 0,24 2,-24 0,120-5,-124 4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6.193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14 1,'-4'14,"-3"20,5 30,6 42,28 163,-25-218,-6-41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06.629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0 121,'19'-16,"3"-2,26-17,-39 28,1 1,-1 1,1-1,0 1,0 1,1 0,-1 0,1 1,0 1,0 0,18-2,-27 4,1 0,0 0,-1 0,1 1,-1-1,1 1,-1-1,0 1,1 0,-1 0,1 0,-1 0,0 0,0 0,0 1,0-1,0 1,0-1,0 1,2 2,-2 0,0-1,-1 0,1 0,-1 1,0-1,0 0,0 1,0-1,-1 1,1 0,-1-1,0 7,-1 6,-2 1,1-1,-2 1,-9 24,11-34,-15 45,-15 51,29-89,0 0,1-1,1 1,0 0,2 21,-1-32,1 0,-1 0,1 0,0 0,-1 0,1 0,0-1,1 1,-1 0,1 0,-1-1,1 1,0-1,3 4,-2-3,0-1,0 0,0 0,0 0,0 0,1-1,-1 1,1-1,-1 0,1 0,6 1,7 0,-1-1,1-1,0 0,22-4,-27 3,81-11,49-3,-125 14,-6 1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4.258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22 1,'-4'6,"1"-1,-1 14,-5 98,8-113,3 17,0-10,0 1,6 15,-3-9,-3-11,0-1,0 1,1-1,-1 0,1 0,1 0,-1 0,1-1,0 1,0-1,1 0,-1 0,7 4,-7-6,0 0,0 0,1 0,-1-1,1 1,0-1,0-1,0 1,0-1,0 1,0-1,0-1,0 1,0-1,0 0,0 0,10-2,-5 0,0 0,1-1,-1-1,0 0,-1 0,1-1,11-7,-15 8,0 0,-1 0,0-1,0 1,0-1,0 0,-1-1,0 1,0-1,0 0,-1 0,5-10,-7 14,0 0,-1 0,1-1,-1 1,1 0,-1 0,0 0,0 0,0-1,0 1,0 0,0 0,-1 0,1 0,-1 0,-1-4,2 5,-1 1,0-1,1 0,-1 0,0 0,0 0,0 1,0-1,0 0,0 1,0-1,0 1,0-1,0 1,0-1,0 1,0 0,0 0,0-1,-1 1,1 0,0 0,0 0,0 0,0 0,0 1,0-1,-1 0,1 0,0 1,-1 0,-5 1,0 1,0 1,1-1,0 1,-1 0,1 1,1 0,-1 0,1 0,-5 6,2-3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4.896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123 15,'-4'0,"-16"7,14-4,0 0,0 0,1 1,-1 0,1-1,0 2,0-1,-5 7,4-5,2 1,-1 0,1 1,0-1,1 1,-1 0,1 0,-2 10,3-8,0 1,1-1,0 0,1 1,0-1,1 1,0-1,0 0,1 1,0-1,1 0,0 0,1-1,7 15,-9-20,1 1,0-1,0-1,0 1,0 0,1-1,-1 1,1-1,0 0,0 0,0-1,0 1,1-1,-1 0,8 3,-6-4,-1 0,1 0,0 0,-1-1,1 0,-1 0,1 0,-1-1,1 1,0-2,-1 1,0 0,1-1,9-5,3-2,0-1,0 0,-1-2,-1 0,21-19,-30 25,-1-1,0 0,0 0,0 0,-1-1,0 0,0 0,-1 0,0 0,-1-1,1 1,-2-1,1 0,-1 0,1-12,-5 5,0 10,1 0,-1 0,0 0,-1 0,1 0,-1 0,-1 1,-5-9,4 9,1 1,-2 0,1-1,0 1,-1 1,0-1,0 1,0 0,0 1,0-1,0 1,-1 0,1 1,-1-1,0 1,1 1,-9-1,13 1,1 0,-1 0,0 0,0 0,1 0,-1 0,0 1,0-1,1 1,-3 0,-8 3,-6 0,-1 0,-1 1,-19 9,23-8,-18 11,26-13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5.317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0 35,'15'-5,"1"0,0 1,0 1,17-2,-2 0,39 1,-20 1,-42 3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5.662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0 1,'2'22,"-1"30,-2-32,2 0,5 39,4-17,-8-34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6.082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0 88,'10'-7,"-4"2,2 1,-1-1,11-4,10-5,3 0,-26 13,12-5,0 0,1 2,-1 0,1 0,32-1,-48 5,1 0,-1 1,1-1,-1 0,1 1,-1-1,1 1,-1 0,0 0,1 0,-1 0,0 0,3 3,-4-3,1 0,-1 0,0 0,0 1,0-1,0 0,0 1,-1-1,1 1,0-1,-1 1,1-1,-1 1,1 0,-1-1,0 1,0-1,0 1,0 0,0-1,0 1,0 0,-1 2,-5 18,0-1,-2 1,0-2,-12 23,13-30,-13 27,13-29,1 1,0 1,-6 18,12-29,-1-1,1 1,-1-1,1 1,0-1,0 1,-1-1,1 1,0-1,0 1,1-1,-1 1,0-1,0 1,1-1,-1 1,1-1,-1 0,1 1,0-1,-1 0,1 1,0-1,0 0,0 0,0 0,0 0,0 0,0 0,1 0,-1 0,0 0,0 0,1-1,-1 1,0 0,3 0,4 1,0 0,1-1,-1 0,0 0,13-1,-16 0,124-9,1-14,-119 20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6.486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 36,'22'-9,"-11"4,0 1,0 0,0 1,1 0,-1 0,18 0,-6 1,45 3,-42 1,-14-2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6.830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 55,'0'0,"15"-6,16-4,-15 5,2 0,0 1,0 0,-5 1,-1 1,7-1,-1-1,-3 1,0 0,-3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7.857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0 0,'1'0,"4"9,-3-4,0 0,0-1,-1 1,1 0,-1 0,0 0,-1 0,1 0,-1 0,-1 9,0-4,-8 62,8-62,1 0,0-1,1 1,-1 0,2-1,-1 1,2-1,-1 1,1-1,0 0,5 9,-6-14,1 0,-1 0,1 0,0 0,0-1,0 1,0-1,1 0,-1 0,1 0,0 0,0-1,0 1,0-1,1 0,-1 0,0-1,1 1,-1-1,1 0,0 0,-1-1,1 1,7-1,-1-1,1-1,0 0,0 0,-1-1,21-8,-20 6,12-4,-13 3,-2 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8.217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93 1,'-9'11,"4"-6,2 0,-1-1,-4 9,2 0,0 0,-3 14,-2 8,2 1,2 1,-4 44,7 112,4-181,1 14,0-1,2 0,0 0,13 43,4-8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8.617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94 4,'-6'2,"0"1,-1 0,1 1,0 0,1 0,-1 0,1 0,0 1,0 0,0 0,0 0,1 1,0 0,-4 6,-1 8,9-15,0-1,-1 5,1 0,0 1,0-1,1 0,0 1,0-1,1 0,0 0,1 0,0 0,1 0,4 8,-6-12,1-1,0 1,0-1,0 1,0-1,1 0,-1-1,1 1,0-1,0 1,1-1,-1 0,1-1,-1 1,1-1,0 0,0 0,0 0,0-1,0 0,0 0,10 1,-13-2,1-1,0 1,0 0,0-1,0 0,0 1,-1-1,1 0,0 0,-1-1,1 1,2-3,2 0,-1-1,9-10,-11 11,3-3,0 0,-1-1,0 0,-1-1,0 1,0-1,0 0,-1 0,-1 0,0-1,4-15,-6 18,0 1,0 0,0-1,-1 1,0-1,-1 1,1-1,-1 1,0-1,-1 1,1 0,-1 0,-1 0,1 0,-1 0,0 0,0 1,-6-9,-4 2,1 9,-4 3,-27 3,13 0,23-2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9.089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159 21,'-26'22,"17"-15,1 0,0 0,0 1,1 0,-9 13,5-7,1 1,1 0,0 1,1 0,1 0,-8 23,13-31,0 1,1-1,0 0,0 1,0 0,2 12,0-15,0 0,0 0,0 0,1-1,0 1,0 0,1-1,-1 0,1 0,5 7,-6-10,-1 0,1 0,0 0,0 0,0 0,4 2,0 0,1 0,0 0,0-1,1 0,-1 0,1 0,-1-1,1-1,0 1,0-1,-1 0,1-1,0 0,0 0,10-2,-10 0,0 0,-1 0,1-1,-1 0,1 0,-1-1,0 0,0 0,-1 0,12-11,-10 8,-1-1,0 0,-1 0,0-1,0 1,0-1,7-19,-9 17,0 1,-1-1,0 0,0 0,-1 0,-1-1,0 1,-1 0,0 0,0-1,-2 1,1 0,-1 0,-1 0,0 0,-7-17,9 24,-1 0,0 0,0 0,-1 0,1 0,-1 0,0 1,0-1,0 1,0 0,0 0,-1 0,0 0,1 1,-1-1,0 1,0 0,-6-2,-36-11,39 13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9.465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0 90,'91'-18,"282"-43,-249 51,-103 9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8:19.839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0 37,'68'-8,"253"-20,-304 27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4.549"/>
    </inkml:context>
    <inkml:brush xml:id="br0">
      <inkml:brushProperty name="width" value="0.1" units="cm"/>
      <inkml:brushProperty name="height" value="0.1" units="cm"/>
      <inkml:brushProperty name="color" value="#849398"/>
      <inkml:brushProperty name="ignorePressure" value="1"/>
    </inkml:brush>
  </inkml:definitions>
  <inkml:trace contextRef="#ctx0" brushRef="#br0">205 1,'-23'45,"2"2,-27 90,-12 103,56-220,-2 8,-35 178,39-196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4.93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192 1,'27'30,"-10"-10,1 0,22 26,-21-21,14 18,38 67,-64-97,0 1,-1 1,0-1,-1 1,-1 0,0 1,-2-1,1 0,-1 20,-2-26,0 1,-1-1,0 1,-1-1,0 0,0 1,-1-1,0 0,-1-1,0 1,0 0,-1-1,0 0,0 0,-1-1,-8 10,9-12,0-1,0 0,-1 0,-10 6,-1 1,-1-2,-1 0,0-1,-38 10,45-16,1 0,-1 0,1-1,-1-1,0 0,1 0,-1-1,0-1,1 0,0-1,-1 0,-17-7,-1-4,9 3,6 2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5.28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97,'0'0,"33"-11,0 0,5 0,-6 3,4 0,3 1,3 0,3 0,0 1,11 1,-4 0,-7 0,-5 2,-7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5.67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115 0,'0'0,"-2"28,-1 4,-1 4,-3-5,1 7,-4 4,-1 3,1 4,-1-1,1-2,-1 8,1-5,2-6,1-7,2-6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7.36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1,'6'16,"0"1,-2 0,0 0,2 29,-3-16,-1 41,-2 1,-19 131,16-182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7.83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260 0,'131'2,"-115"0,0 0,0 1,-1 0,1 1,-1 1,16 8,-27-12,0 1,-1 0,0 0,1 0,-1 1,0-1,0 1,0 0,2 3,-4-5,0 1,0 0,0-1,0 1,0-1,-1 1,1 0,-1 0,1 0,-1-1,0 1,1 0,-1 0,0 0,0-1,0 1,-1 0,1 0,0 0,-1 0,0 2,-2 3,-1 0,1-1,-1 1,0-1,0 0,-10 10,-35 31,32-32,-68 60,-72 69,54-28,81-88,-20 37,34-51,0 0,2 1,-1 0,-6 28,12-40,0 1,1 0,-1 0,1 0,0 1,0-1,0 0,1 0,-1 0,1 0,0-1,0 1,1 0,1 5,0-4,0-1,0 1,0-1,1 0,0 0,-1 0,2 0,-1 0,7 4,-1-2,1 0,0-1,0 0,1 0,0-1,0-1,0 0,0 0,0-2,0 1,24-1,-5-3,1-1,0-1,43-11,-14-2,0-3,58-27,-106 41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8.19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203 1,'-15'13,"0"2,1-1,0 2,1 0,1 0,0 1,1 1,1 0,-11 27,8-10,1 1,1 0,2 0,-5 47,10-49,2 0,2 0,1 0,8 49,-7-70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8.56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118 1,'0'0,"-11"17,-2 3,-2 4,0 6,0 6,4-6,1 4,2 0,2-2,3-3,2-24,-4 35,4-14,-1-5,2-6,-1-2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8.93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3 159,'15'19,"-1"0,-1 0,-1 1,12 25,-13-18,-1 0,-5-13,-1 1,0 0,-1 0,-1 0,-1 0,0 0,-3 31,1-38,0 0,-1-1,0 1,0-1,-1 0,0 1,0-1,-1 0,-5 7,6-10,0 0,-1 0,1 0,-1-1,0 0,0 1,-1-1,1-1,0 1,-1 0,0-1,0 0,1 0,-8 1,-1 0,5-1</inkml:trace>
  <inkml:trace contextRef="#ctx0" brushRef="#br0" timeOffset="1">0 117,'0'0,"30"-9,2-1,2 1,5-1,-12 3,2 0,-2-2,2 1,-28 8,35-13,-6 2,-4 2,-4 1,-5 1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39.29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310 0,'17'39,"-2"0,-2 1,-1 0,-3 1,-1 0,-2 0,1 44,-7-21,-2-1,-11 67,-36 107,41-208,-69 189,67-195,-1-1,-15 23,-60 81,82-120,-45 63,17-23,2-5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1.51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119 28,'53'-11,"-24"5,1 2,0 0,0 2,0 1,0 2,-1 1,1 1,0 1,30 9,-50-9,1-1,-1 1,11 6,-16-7,-1 0,1 0,-1 0,0 1,0-1,0 1,-1 0,5 6,-8-10,-1 4,-10 16,-50 69,58-85,1-1,-1 1,0-1,0 0,-1 0,1 0,-1 0,1-1,-6 4,-24 11,-103 55,135-71,-1 0,1-1,0 1,-1 0,1 0,0 0,0 0,-2 2,3-2,-1-1,1 1,0-1,0 1,-1-1,1 0,0 1,0-1,0 1,0-1,0 1,0-1,-1 1,1-1,0 1,1-1,-1 1,0-1,0 2,1-1,0 1,-1-1,1 1,0-1,1 0,-1 1,0-1,0 0,1 0,-1 0,0 1,1-1,1 0,2 2,-1-1,-1 1,1 0,0 0,-1 0,1 1,3 4,-7-7,1 1,0-1,0 1,-1-1,1 0,-1 1,0-1,1 1,-1-1,0 1,0-1,0 1,0-1,0 1,0 0,0-1,-1 1,1-1,0 0,-1 1,1-1,-1 1,0-1,1 0,-1 1,0-1,0 0,0 0,0 1,-2 1,-5 5,-1 0,0 0,0-1,0 0,-12 6,-52 25,73-38,-166 69,154-65,-3 1,2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1.86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84 181,'-17'36,"3"-7,0 1,-17 60,24-55,7-29,0 0,0-1,0 1,0 0,1-1,0 1,0-1,1 1,-1-1,1 0,0 1,1-1,-1 0,1 0,0 0,0-1,1 1,0-1,-1 0,1 0,0 0,1 0,-1-1,1 0,5 4,-1-3,-1 1,1-2,0 1,0-1,0 0,1-1,-1 0,1-1,-1 0,1 0,-1-1,1 0,0-1,9-2,-8 1,0-1,0 0,-1-1,16-8,-21 10,0-1,-1 0,0-1,1 1,-1-1,0 0,-1 0,5-5,57-81,-62 84,1-1,-1 1,0-1,0 1,1-8,-3 9,0 1,-1-1,1 0,-2-8,1 5,0-3,-1 0,-1 0,1 0,-2 0,0 1,0-1,-1 1,0 0,-9-16,5 12,-1 2,0-1,-1 1,-1 1,0 0,-15-12,1 3,-1 1,-1 1,-38-19,51 30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2.43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1,'12'80,"-11"-50,-4 86,-1-38,7 114,0-36,-4-111,1-35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2.78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36,'525'-32,"-498"28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3.36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32 122,'5'-8,"0"0,1 1,0 0,0 0,8-7,5 0,-6 6,1 1,1 0,-1 1,1 1,26-7,-13 7,-5 2,1 1,23 1,-35 1,1 1,0 1,-1 0,1 0,12 6,-24-8,0 0,0 1,0-1,-1 1,1-1,0 1,0 0,-1-1,1 1,0 0,-1 0,1-1,-1 1,1 0,-1 0,1 0,-1 0,1 0,-1 0,0 0,1 1,3 9,0 1,4 22,-7-32,-1-1,0 1,0-1,0 1,0 0,0-1,0 1,-1 0,1-1,-1 1,1-1,-1 1,1-1,-1 1,0-1,0 1,1-1,-1 0,0 1,0-1,-1 0,1 0,0 0,0 0,0 0,-2 1,-3 3,-12 10,0 0,-38 22,-45 17,-13 8,114-62,-17 13,11-5,6-7,0-1,0 0,0 0,-1 1,1-1,0 0,0 1,0-1,0 0,0 0,0 1,1-1,-1 0,0 0,0 1,0-1,0 0,0 0,0 1,0-1,0 0,1 0,-1 1,0-1,0 0,0 0,0 0,1 1,-1-1,0 0,2 3,14 1,-4-1,105 17,-6-1,-107-18,23 5,35 14,-54-17,-2 0,1 0,0 1,0 0,-1 0,0 0,0 1,0 0,-1 0,6 7,-9-11,-1 1,0 0,1 0,-1 0,0 0,0 0,0 0,0 0,-1 0,1 1,-1-1,1 0,-1 4,0-3,0 0,-1 0,0 0,0 0,0 0,0 0,0 0,0-1,-1 1,1 0,-1-1,0 1,-3 3,-18 19,-1-2,-41 33,-207 119,198-131,55-32,15-10,-17 8,10-3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3.70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2,'131'-1,"-94"4,98 7,-2-6,-111-4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4.07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37,'0'0,"34"1,4 1,3 0,-8 0,3-1,3-1,3-2,-39 2,42-3,24-4,-15-1,-4 0,-5 0,-4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4.45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108 0,'32'3,"82"10,-99-10,0 0,0 1,-1 1,1 0,18 10,-7 3,1 7,-25-23,-1-1,0 0,0 0,0 1,0-1,0 1,0-1,-1 1,1-1,0 1,-1-1,1 1,-1-1,1 1,-1 0,0 0,0-1,0 1,0 0,0-1,0 1,0 0,-1-1,1 1,-1 0,1-1,-1 1,1-1,-1 1,0-1,0 1,0-1,0 1,0-1,-2 2,-2 2,1-1,-1 0,0-1,0 1,-1-1,1 0,-11 5,-11 1,-54 11,57-15,0 1,0 1,-27 11,49-17,1-1,-1 1,1-1,0 1,-1 0,1-1,0 1,-1 0,1 0,0 0,0 0,0 0,0 0,0 0,0 1,0-1,0 0,1 1,-1-1,0 0,1 1,-1-1,1 1,0-1,-1 0,1 3,0-3,0 0,0 0,1 0,-1 0,0 0,1 0,-1 1,1-1,-1 0,1 0,-1-1,2 3,11 11,0-1,1 0,0-1,1 0,21 12,-10-7,23 22,-41-32,-1-1,-1 1,1 0,-1 1,0-1,-1 1,5 10,-8-16,-1 1,0-1,-1 1,1 0,0-1,-1 1,1 0,-1-1,0 1,0 0,0 0,0-1,-1 1,1 0,-1 0,1-1,-1 1,0-1,0 1,0-1,0 1,-1-1,1 1,-1-1,0 0,1 0,-1 0,0 0,0 0,-3 2,0 0,0 0,-1 0,-12 5,-34 15,-2-3,-66 18,98-33,-4-1,17-5,-2 2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4.82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286 1,'121'10,"-88"-3,-1 1,53 20,-68-20,1 0,-1 1,0 1,17 13,-30-20,-1-1,0 1,0 0,0 1,0-1,0 0,-1 1,1-1,-1 1,2 4,-3-5,0 0,0 0,-1 0,1 0,-1 0,1 0,-1 0,0 1,0-1,-1 0,1 0,-1 0,1 0,-1 0,-1 3,-5 11,-11 19,-6 17,21-47,1 1,0-1,1 1,-1 0,1 0,0 9,1-2,0 0,-1 0,-1 0,0 0,-1 0,-5 15,5-22,0 0,0-1,-1 1,0-1,0 0,0 0,-1 0,0 0,0-1,0 0,-1 0,1 0,-9 5,1-3,0 0,-1-1,1-1,-1 0,-28 6,-63 5,102-16,-33 3,0-1,-52-3,69-1,1 0,0-2,0 0,1 0,-1-2,-25-11,26 7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5.29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1186 20,'-80'-10,"-143"0,183 12,0 2,0 1,1 2,0 1,-60 22,63-15,2 1,0 2,0 1,2 1,0 2,2 1,0 2,-40 43,42-36,1 1,1 2,2 0,2 1,1 2,2 0,-21 60,21-41,11-30,-4 30,8-37,2-1,0 1,2 29,14 170,-11-196,0 1,1 0,1-1,2 0,0 0,15 31,-5-19,1 0,1-2,3 0,0-1,2-1,1-1,2-2,0 0,2-2,55 38,-43-36,1-3,1-1,2-2,0-2,1-3,1-1,0-2,52 8,-52-15,1-1,1-3,93-5,-92-2,0-2,-1-2,0-3,51-17,-68 16,0 0,-2-2,1-2,-2 0,0-2,51-42,-65 46,0 0,0-1,-2 0,0-1,-1 0,0-1,-1-1,15-33,-18 29,0-1,-1 0,-1 0,-2 0,0-1,-1 0,-2 0,0 1,-2-1,-4-36,-1 26,-1 1,-1-1,-2 1,-1 1,-2 0,-28-52,5 25,-3 1,-2 2,-3 2,-2 1,-2 3,-88-71,126 112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5.96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20 0,'10'5,"-1"-1,1 0,18 3,-5 0,73 24,-69-22,-4-2,-12-4,0 1,0 0,-1 1,15 8,-22-12,4 3,0 0,-1 0,0 0,10 9,-15-12,1 0,-1 1,0-1,1 1,-1-1,0 1,0 0,0-1,0 1,-1 0,1 0,0 0,-1 0,1-1,-1 1,0 0,1 0,-1 0,0 0,0 0,-1 0,1 0,0 0,-1 0,0 2,0 0,-1 0,0 0,0 0,0 0,-1-1,1 1,-6 5,-6 6,-1-1,0-1,-33 22,-108 58,84-57,62-31,-10 3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7.73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238 1,'16'32,"28"62,-31-63,-6-16,38 100,-39-99,-2 1,0 0,0 1,1 29,-5-37,-1-1,0 1,0-1,-1 1,0-1,0 0,-1 0,0 0,-1 0,0 0,-1-1,1 1,-9 9,8-11,0-2,0 1,0-1,-1 0,0 0,0 0,0-1,-1 0,1 0,-1 0,0-1,0 0,0-1,-1 1,1-1,0-1,-10 2,7-2,4-1,-1 1,1-1,-1 0,1-1,-1 0,1 0,0 0,-8-3,-72-21,77 22,1-1,-15-7,23 11,-16-9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8.09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43,'0'0,"51"1,1 0,-11-1,1 0,3-2,2-1,2 0,1-2,-4 0,-5 1,9-3,-7 1,-7 1,-4 1</inkml:trace>
  <inkml:trace contextRef="#ctx0" brushRef="#br0" timeOffset="1">1042 58,'-11'77,"-55"419,60-428,6 111,1-165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8.48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61,'0'0,"36"2,2-2,4 0,-8 0,6-1,2-1,6 0,0-2,3-1,9-4,-4 0,-8-2,-5 1,-6 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8.84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227 0,'34'7,"75"17,-72-15,-21-5,0 1,0 0,-1 1,0 1,0 0,27 19,-41-25,0-1,0 1,0 0,0 0,-1 0,1 0,0 0,-1 0,1 0,-1 0,1 1,-1-1,1 0,-1 0,0 0,1 1,-1-1,0 1,2 8,-1 1,0-1,-1 17,-1-25,1 0,0 0,-1 0,1-1,-1 1,0 0,1-1,-1 1,0-1,0 1,0-1,0 1,0-1,0 1,-1-1,1 0,0 0,-1 0,1 0,-1 0,1 0,-1 0,0 0,1 0,-1-1,-2 1,-3 2,-77 32,13-7,47-17,3 1,19-9,1-2,0 0,0 0,0 1,1-1,-1 0,0 0,0 0,0 1,1-1,-1 0,1 1,-1-1,1 1,0-1,-1 1,1-1,0 0,0 1,0-1,0 1,0-1,0 1,1-1,-1 1,0-1,1 1,-1-1,2 2,2 5,0-1,1 0,0 0,11 12,82 91,-91-103,-2 0,1 0,-1 0,0 1,3 8,-7-13,0-1,0 0,0 1,0-1,-1 0,0 1,1-1,-1 1,0-1,0 1,0-1,0 1,-1-1,1 1,-1-1,0 0,1 1,-1-1,0 0,0 1,0-1,-2 3,1-3,0-1,0 1,0 0,0 0,0-1,-1 0,-4 3,-21 10,-1-1,0-1,-54 14,46-18,-47 4,73-11,0 0,0-1,0-1,0 0,0 0,0-1,1 0,-19-7,5-3,8 2,11 6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9.22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0,'19'3,"0"-1,0 2,0 1,0 0,-1 1,0 1,0 1,-1 1,0 0,27 20,-23-14,-5 2,-11-12,-1 1,0 0,5 11,-8-15,0 1,0-1,-1 1,1-1,-1 1,1 0,-1 0,0-1,0 1,0 0,0 0,0-1,-1 1,1 0,-1-1,0 1,0 0,0-1,0 1,-2 2,-1 1,0 0,-1 0,0 0,0-1,0 1,-7 4,-9 7,20-17,0 1,1 0,-1-1,1 1,-1 0,1 0,-1-1,1 1,0 0,-1 0,1 0,0 0,0-1,-1 1,1 0,0 0,0 0,0 0,0 0,0-1,0 1,0 0,1 0,-1 0,0 0,0 0,1-1,-1 1,0 0,1 0,-1-1,1 1,-1 0,1 0,0 0,3 4,0-1,1 1,9 6,-7-5,-5-4,0 0,0 0,0-1,-1 1,1 0,-1 0,1 0,-1 1,0-1,0 0,0 0,0 1,0-1,0 1,-1-1,1 0,-1 1,0-1,0 4,0-2,-1 0,0 0,0 0,0 0,0 0,-1 0,0 0,1-1,-1 1,-1-1,1 1,-4 3,-10 12,-1 0,-35 29,-53 34,95-75,0 0,6-5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9.56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7,'0'0,"35"0,1 1,4 1,-10-1,3 2,0-1,2 0,-32-2,30 2,95-12,-92 7,-1 1,-5-1,-5 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49.93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1 455,'0'0,"31"6,2-1,5 1,-8-3,5-1,1 0,3-2,-38 0,38-1,29-2,-18 0,-5-3,-5 1,-5 1</inkml:trace>
  <inkml:trace contextRef="#ctx0" brushRef="#br0" timeOffset="1">1073 1,'-4'10,"0"1,1 0,0 0,1 0,1 0,-1 0,2 1,1 20,0-22,1 0,0-1,1 1,0-1,0 1,1-1,0 0,1 0,0-1,8 12,-2-6,1-1,0 0,1 0,0-1,0-1,21 13,-14-12,1-1,0-1,0 0,35 9,-14-7,59 7,-81-16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50.29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201 1,'-115'349,"37"0,74-323,1 1,2 49,3-58,0-1,1 0,0 0,12 30,-11-34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50.65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325 70,'-11'-5,"-14"-6,24 11,-1-1,0 1,1-1,-1 1,0-1,1 1,-1 0,0 0,1 0,-1 0,0 0,0 0,1 0,-1 1,0-1,1 1,-1-1,0 1,-1 1,1-1,0 1,0-1,0 1,1 0,-1-1,0 1,1 0,0 0,-1 0,1 0,0 0,-1 4,-1 3,0 1,1-1,0 1,0 0,1 14,0 8,3 1,6 13,14 53,-10-57,-3 1,8 84,-17-123,3 58,-6 95,0-130,-1 0,-2 0,0-1,-12 30,13-43,0-1,-1 1,0-1,-1-1,-1 1,0-1,0-1,-1 1,0-2,-11 10,-2-4,5-7,14-6,0-1,0 0,0 0,0-1,0 1,0-1,-1 1,1-1,0 0,0 0,-1 0,1-1,0 1,0-1,0 0,0 1,0-2,0 1,0 0,0 0,0-1,0 0,0 0,1 1,-1-1,1-1,0 1,-1 0,1-1,0 1,0-1,1 1,-1-1,0 0,1 0,0 0,0 0,-2-6,-2-9,1-1,0 1,2-1,0 0,1 0,2-25,3 13,2 0,1 1,1-1,1 2,2-1,27-50,108-154,-135 218,24-33,2 1,85-82,-117 125,1-1,-1 1,-1-1,1 0,-1 0,4-8,-7 13,0-1,0 0,0 0,-1 0,1 1,-1-1,1 0,-1 0,0 0,1 0,-1 0,0 0,-1 0,1 1,0-1,0 0,-1 0,1 0,-1 0,0 0,1 1,-1-1,0 0,0 1,0-1,0 0,0 1,-1-1,-1 0,-8-10,-1 2,0 0,-1 0,0 2,-15-9,19 13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3:51.20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2252 195,'-35'-17,"-1"2,0 1,-1 1,0 3,-1 0,-45-4,-13 7,0 3,-191 18,165 3,-226 60,236-43,-154 69,195-69,2 3,1 3,-69 54,100-65,-54 55,70-61,1 1,2 0,-24 40,34-49,1 0,0 1,2-1,0 1,0 0,2 1,0-1,-1 32,3-33,1 1,0-1,1 1,1 0,1-1,0 0,7 20,-3-17,1 1,1-1,0-1,1 1,13 15,4 0,1-2,2 0,1-2,56 40,8-1,171 89,120 26,-41-42,13-28,-248-87,148 15,-173-33,1-4,115-10,-163 2,0 0,0-3,-1-1,0-2,66-27,-86 30,0-2,-1 0,0-1,-1-1,0 0,0-1,-1 0,-1-2,0 1,-1-2,0 1,-1-2,16-29,-19 26,0-1,-1 1,-1-1,-1-1,-1 1,-1-1,0 0,-2 1,0-1,-2 0,0 0,-5-23,-1 4,-2 1,-2 0,-2 1,-1 0,-26-48,17 43,-30-41,0 9,-4 1,-71-70,14 35,-196-143,-149-64,323 226,26 16,19 15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1:59:55.75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296 417,'33'-12,"-15"5,0 1,36-7,-30 9,-1 2,44 1,-24 1,182 0,-81-1,-42 6,12 1,156-19,90 0,-248 14,369 4,-216-2,-36-7,-17 0,-84 6,176-3,-108 1,-79 2,127 18,-189-13,305 58,-248-42,-37-12,-69-10,-11-1,-16-2,-261-33,-197-17,421 48,-195-11,-584 19,670 2,-671 12,744-18,-224-5,27-7,212 10,-71 1,-92-3,-33 2,254 1,12 1,0-1,0 2,-1-1,-17 5,25-5,2 0,-1 0,0 0,0 0,0 0,1 0,-1 0,0 1,0-1,1 0,-1 1,0-1,0 0,1 1,-1-1,-1 1,3 0,-1 0,0-1,1 1,-1-1,1 1,-1-1,1 0,0 1,-1-1,1 1,-1-1,1 0,0 0,-1 1,1-1,0 0,1 0,14 5,80 16,610 71,-84-26,-341-31,-217-28,229 25,31 14,-163-20,-147-24,15 1,-105-13,37 5,-212-24,-1101-30,1219 61,-35 0,2-13,163 10,0 1,1 0,-1-1,1 1,-1-1,1 0,-1 0,1 0,-1 0,-2-2,5 2,0 1,0 0,-1 0,1-1,0 1,0 0,0 0,0-1,-1 1,1 0,0 0,0-1,0 1,0 0,0-1,0 1,0 0,0-1,0 1,0 0,0-1,0 1,0 0,0-1,0 1,0 0,0-1,1 0,-1 0,1 0,0 0,0 0,-1 0,1 0,0 1,0-1,0 0,2-1,7-5,1 1,1 0,-1 1,18-6,-27 10,145-51,-45 20,192-33,108 16,33 38,-1 37,-74-2,126 26,-150-9,-173-26,-94-9,138-7,70-16,-252 16,95-8,-93 5,1 0,35-13,-52 13,1-1,-2 0,1-1,0-1,-1 0,0 0,-1-1,0 0,0 0,0-1,11-16,-18 22,-1 0,1 0,-1 0,0 0,1 0,-2 0,1 0,0 0,0 0,-1-1,0 1,0 0,0-1,0 1,0 0,-1 0,1-1,-1 1,0 0,0 0,0 0,0 0,-2-3,-4-6,1 1,-1 0,-17-20,22 30,-13-17,-1 1,-1 0,0 2,-1 0,-1 1,0 1,-1 0,0 2,-28-11,17 10,-1 1,-1 2,1 2,-2 1,-57-4,27 8,-68 7,-64 15,66-6,-721 29,455-43,-275-5,124-6,-18 24,379-3,-128 2,260-11,31 0,-25 0,-49 8,87-6,10-3,0 0,0 0,0 0,0 0,0 0,0 1,0-1,0 0,0 0,0 0,0 0,0 0,0 0,0 0,0 1,0-1,0 0,0 0,0 0,0 0,0 0,0 0,0 0,0 0,0 1,0-1,0 0,0 0,1 0,-1 0,0 0,0 0,0 0,0 0,0 0,0 0,0 0,0 0,1 0,-1 0,0 0,0 0,0 0,0 0,29 8,143 14,-148-20,288 18,-94-9,965 128,-1170-137,166 32,-130-23,75 29,-119-39,10 7,-14-8,8 7,-8-7,-1 0,0 0,0 1,0-1,0 0,0 0,0 0,0 0,1 1,-1-1,0 0,0 0,0 0,0 0,0 1,0-1,0 0,0 0,0 0,0 1,0-1,0 0,0 0,0 0,0 0,0 1,-1-1,1 0,0 0,0 0,0 1,-1 0,0-1,1 0,-1 1,0-1,1 1,-1-1,0 0,0 0,1 1,-1-1,0 0,-1 0,-45 3,-234-9,-568-7,664 20,-1 9,2 7,-306 81,475-101,8-1,0 0,0 0,1 0,-1 1,1 0,0 0,-1 0,-9 9,7-3,9-8,0-1,0 0,0 1,0-1,-1 0,1 0,0 1,0-1,0 0,0 1,0-1,1 0,-1 1,0-1,0 0,0 0,0 1,0-1,0 0,0 0,0 1,1-1,-1 0,0 1,2 0,-1 0,0 0,1 0,-1-1,1 1,-1 0,1-1,0 1,-1-1,1 0,0 1,2-1,31 2,343-10,-152-5,672-28,468 58,-1137-7,131 7,-249-9,44 1,-99-6,423 25,-288 2,-31-3,-141-25,64 5,-75-7,1 0,-1 0,1-1,-1-1,0 1,1-1,11-5,-18 6,-1 1,0-1,1 0,-1 1,1-1,-1 0,0 0,0 0,0 0,1 0,-1 0,0 0,0-1,1-1,-2 3,0 0,0-1,0 1,0 0,0-1,0 1,0-1,0 1,0 0,0-1,0 1,0 0,0-1,-1 1,1 0,0-1,0 1,0 0,0-1,-1 1,1 0,0-1,0 1,-1 0,1 0,0-1,-2 0,0 0,0-1,0 1,0 0,0 0,0 1,-4-2,-58-14,-170-27,48 17,-1 9,-205 7,-396 24,204 29,405-28,-73 0,89-6,99-3,41-2,-1-2,0-1,-29-2,39-1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2:00:07.0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1 111,'39'-14,"57"-15,-75 24,-1 2,0 0,1 1,22 0,84 9,-69-2,-40-4,102 2,-97-3,140-5,146-38,-287 39,20-3,0 2,0 2,1 1,-1 2,1 3,-1 1,46 10,12 10,95 16,92-16,-253-23,80-2,-96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2:00:08.37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64,'5'1,"0"0,0 0,1 0,-1 0,6-1,26 3,303-7,-238 0,734-32,-763 33,60-4,-53 4,155-10,-223 12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2:00:09.4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80,'20'-4,"1"1,33-1,2077-42,-1446 56,-609-9,54 0,-79-1,99-12,-141 11,2 0,16-12,-15 6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7:07.08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0,'0'0,"0"2,1 0,2 4,-2-3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7:08.9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0 188,'115'-20,"152"-6,-147 17,-360 43,219-30,-26 3,-60 17,106-24,-17 7,17-7,0 0,1 0,-1 1,0-1,1 0,-1 1,0-1,1 1,-1-1,0 1,1-1,-1 1,1 0,-1-1,1 1,-1-1,1 1,0 0,-1 0,0 1,1-1,8 3,18 3,0-2,1-1,43 1,-24-3,172 20,-158-12,94 26,-146-34,-6-2,0 0,0 1,0 0,0-1,0 1,0 0,0 0,0 0,0 0,2 2,-4-3,0 0,0 0,0 0,1 0,-1 0,0 0,0 1,0-1,0 0,0 0,0 0,0 0,0 0,0 0,0 0,1 0,-1 0,0 0,0 1,0-1,0 0,0 0,0 0,0 0,0 0,0 0,0 0,0 1,0-1,0 0,0 0,0 0,0 0,0 0,0 0,0 0,0 0,0 1,0-1,0 0,-1 0,1 0,0 0,0 0,0 0,0 0,0 0,0 0,0 1,0-1,0 0,0 0,0 0,-1 0,1 0,0 0,0 0,0 0,0 0,0 0,0 0,0 0,-1 0,1 0,0 0,0 0,0 0,0 0,-11 1,-96-1,58-2,-177 2,184 3,-1 1,1 3,-49 13,88-19,0-1,0 1,1 0,-1-1,1 1,-1 0,1 0,0 1,-1-1,1 0,0 1,0 0,0-1,-3 4,5-5,-1 1,1-1,0 0,0 0,0 1,0-1,0 0,0 0,0 1,0-1,0 0,0 0,0 1,0-1,0 0,0 1,0-1,0 0,0 0,0 1,0-1,1 0,-1 0,0 1,0-1,0 0,0 0,0 0,1 1,-1-1,0 0,0 0,1 0,-1 1,0-1,0 0,1 0,21 8,167 31,-151-31,62 14,-83-17,0 1,-1 1,27 14,-29-10,-14-11,1 0,-1 1,0-1,1 0,-1 1,0-1,0 0,0 1,1-1,-1 0,0 1,0-1,0 1,0-1,0 0,1 1,-1-1,0 1,0-1,0 0,0 1,0-1,0 1,-1-1,1 0,0 1,0-1,0 1,0-1,0 0,0 1,-1 0,0 0,-10 4,-18 2,0-1,0-2,-30 1,-97-3,113-2,-59 7,167-9,62-3,-79 3,156 1,-130 7,81 2,-152-8,0-1,0 1,1-1,-1 1,0-1,0 0,6-3,-9 4,1 0,0-1,-1 1,1 0,-1-1,1 1,-1-1,1 1,-1-1,1 0,-1 1,1-1,-1 1,0-1,1 0,-1 1,0-1,1-1,-1 1,0 0,0 0,0 0,0 0,-1 0,1 0,0 0,0 0,-1 0,1 0,0 0,-1 0,1 1,-1-1,0 0,1 0,-2-1,-9-11,0 1,-1 0,-26-19,-50-29,3 2,79 53,-8-6,-15-14,26 22,-1-1,1 0,0 0,0 0,0 0,1 0,-1 0,-2-9,5 12,-1 0,1-1,-1 1,1 0,0-1,-1 1,1-1,0 1,0-1,0 1,0 0,1-1,-1 1,0-1,0 1,1 0,-1-1,1 1,-1 0,1-1,0 1,0 0,-1 0,1 0,0-1,0 1,1-1,1-1,2-2,-1 0,1 1,1-1,-1 1,1 0,0 0,0 1,9-5,56-17,-41 15,-20 7,36-15,-43 16,1 0,-1 0,1 0,-1 0,0-1,0 1,0-1,0 0,4-5,-7 7,1 1,0-1,-1 0,1 0,-1 1,0-1,1 0,-1 0,0 0,1 0,-1 0,0 1,0-1,0 0,1 0,-1 0,0 0,0 0,-1 0,1 0,0 0,0 1,0-1,-1 0,1 0,0 0,-1 0,1 0,0 1,-1-1,1 0,-1 0,0 1,1-1,-1 0,1 1,-1-1,0 1,0-1,1 1,-2-1,-23-15,0 2,-54-21,73 33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7:58.6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455 0,'-22'31,"-35"63,21-30,2-9,-2-2,-3-1,-86 89,39-60,73-68,7-7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37:59.4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1,'19'6,"0"0,0 2,-1 0,0 1,0 0,-1 2,0 0,-1 1,21 20,-20-15,-1 1,-1 0,0 1,-1 1,-1 0,-1 1,15 34,-27-54,41 112,-15-23,11 34,-29-98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2:01:22.334"/>
    </inkml:context>
    <inkml:brush xml:id="br0">
      <inkml:brushProperty name="width" value="0.1" units="cm"/>
      <inkml:brushProperty name="height" value="0.1" units="cm"/>
      <inkml:brushProperty name="color" value="#AB008B"/>
      <inkml:brushProperty name="ignorePressure" value="1"/>
    </inkml:brush>
  </inkml:definitions>
  <inkml:trace contextRef="#ctx0" brushRef="#br0">71 0,'0'0,"-20"41,3-1,-5 22,10-32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0:17.5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61 0,'-4'4,"0"0,0 1,1-1,-1 1,1-1,0 1,0 0,0 0,1 1,0-1,0 1,0-1,1 1,0-1,-1 7,-9 115,5-44,5-64,1 0,1-1,1 1,1 0,0 0,6 18,-8-33,0 0,-1 0,0 1,0 6,1 12,-1-22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0:18.9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29 1,'0'-1,"4"10,-1-1,0-1,-1 0,0 1,2 11,-2-2,0 1,0-1,-2 1,-3 29,-15 71,6-53,4-14,-3 85,11-122,0-12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14.92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1,'3'0,"7"2,0 0,-1-1,15 0,119 0,-135-1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15.46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15,'8'-3,"-1"1,-1 0,1 1,-1-1,1 1,0 1,10-1,184-2,-191 3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31.51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16 0,'0'0,"-4"13,3-10,0 2,-4 6,2-4,2-3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32.69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0 199,'0'-2,"1"0,-1 0,1 1,0-1,0 0,-1 0,1 0,0 1,0-1,1 0,1-1,27-21,-6 7,1 2,0 0,45-17,-26 16,70-16,-9 12,-85 18,0 0,-1 2,29 2,-26 1,0 0,1 2,-1 1,-1 0,1 2,24 12,-19-7,0 2,-1 1,41 32,-53-37,21 24,-30-30,-1 0,0 0,-1 1,1-1,-1 1,0 0,-1 0,3 8,-3-9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33.26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1 248,'4'3,"1"-1,0 0,0 0,1 0,-1-1,10 2,0 1,43 10,-39-8,1-1,0 0,0-2,0 0,25-1,-42-2,1 0,-1-1,0 0,1 1,-1-1,0 0,0 0,0-1,0 1,0-1,0 1,0-1,-1 0,5-4,-3 2,-1 0,0 0,0 0,0-1,0 1,-1-1,0 1,3-10,-1 1,-1 0,0 0,-1-1,-1 1,0-1,-2-19,1 24,-1 0,0-1,0 1,-1 0,-1 0,1 0,-1 0,-1 0,0 1,0-1,-9-12,12 19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34.28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1 340,'69'-45,"1"2,3 4,118-46,-57 40,-112 39,78-19,143-19,-192 40,0 1,56 4,102 18,-166-14,39 5,0 3,87 27,-144-33,147 50,-153-49,0 1,0 1,-1 0,-1 2,1 0,23 22,-34-27,0 2,0-1,-1 1,0 0,0 0,-1 1,-1-1,5 12,2 14,8 37,-6-21,35 101,-46-149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34.81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0 234,'62'26,"-23"-6,-24-12,29 11,-38-17,-1 0,1-1,-1 0,1 0,0-1,-1 1,1-1,0 0,9-2,-8 1,-1 0,0-1,1 0,-1 0,0 0,0-1,0 0,0 0,-1-1,1 1,-1-1,0 0,0-1,0 1,0-1,-1 0,0 0,0-1,-1 1,1-1,-1 0,3-6,-3 1,1 0,-2 1,1-1,-1 0,-1 0,0 0,-2-20,1 24,-1 0,0 0,-1 0,0 0,0 0,-1 0,1 0,-1 1,-1 0,1-1,-1 1,0 1,-6-7,1 2,5 6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3:10.37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60 1,'2'4,"-1"1,-1-1,1 1,0-1,-1 1,0-1,0 1,-1-1,-1 8,-2 6,-6 19,2-10,-5 30,3 0,3 0,-1 67,7-87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3:10.86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4,'16'-2,"1"1,0 0,-1 1,1 2,0-1,-1 2,1 0,-1 1,26 10,-32-11,-1 1,1 0,-1 1,12 8,-18-12,0 1,-1 0,0 0,1 0,-1 0,0 1,0-1,0 0,0 1,-1 0,1-1,-1 1,1 0,-1 0,0-1,0 1,0 0,-1 0,1 4,-3 6,-6 1,0 0,0 0,-1-1,-1 0,0-1,0 0,-15 13,0-4,-13 14,34-31,0 0,1 0,0 1,-1-1,2 1,-5 9,6-13,0 1,1-1,-1 1,1-1,0 1,0 0,-1-1,1 1,0 0,0-1,0 1,1 0,-1-1,0 1,1-1,-1 1,1 0,-1-1,2 2,-1-1,1 1,0-1,-1 0,1 0,0 0,0 0,0 0,1-1,-1 1,4 1,3 1,0 0,0 0,0-1,0-1,14 3,91 10,178-1,-279-14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2.08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165 0,'-4'4,"0"-1,1 1,0-1,0 1,0 0,0 0,-2 6,-15 33,9-18,-3 7,-40 90,45-98,1 0,1 1,-4 30,10-48,0 1,1-1,0 0,0 1,0-1,2 9,1-1,-3-10,1 0,0 1,0-1,0 0,1 0,0 0,0 0,0 0,0-1,1 1,0-1,0 1,0-1,1 0,-1 0,1 0,0-1,0 1,0-1,1 0,4 3,-2-3,-1-1,1 1,0-1,0-1,0 1,0-1,0 0,0-1,0 1,0-2,0 1,0-1,1 0,8-2,-5 0,0-1,0 0,-1 0,0-1,11-7,-17 10,0 0,0-1,0 0,-1 0,1 0,-1-1,0 1,0-1,0 1,0-1,-1 0,1 0,-1-1,3-7,-4 9,-1 1,1 0,-1-1,0 1,0-1,0 1,0 0,0-1,0 1,-1 0,1-1,-1 1,0 0,1 0,-1-1,0 1,0 0,-1 0,1 0,0 0,-1 0,1 0,-1 1,0-1,1 0,-1 1,0-1,0 1,0 0,0-1,0 1,-3-1,0 0,1 0,-1 1,0-1,1 1,-1 0,0 1,0-1,1 1,-1 0,0 0,0 0,0 1,0-1,-8 4,6-2,1 1,0 1,0-1,0 1,0 0,1 1,0-1,0 1,-7 8,1 1,1 0,-15 25,23-34,0-3,1 0,0 0,0 0,0 1,0-1,0 0,1 1,-1-1,1 0,-1 1,1-1,0 1,0-1,0 1,0-1,1 0,0 5,5 11,-4-14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2.46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213 1,'-20'21,"2"0,1 1,1 1,1 0,-19 39,28-50,-24 44,25-49,0 0,0 0,0-1,-1 0,-11 10,3-6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2.82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1,'31'42,"1"-2,2-1,1-1,42 33,-52-48,-19-18,13 14,2-1,0-2,26 17,-41-29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3.17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 1,'-1'36,"2"-12,1 0,1-1,1 1,9 25,5 34,-16-70,-1 0,0 0,-1 0,-2 19,0-18,-4 9,2-13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3.50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74,'0'0,"9"-3,1 1,1-1,0 0,-1 0,2 0,2 0,1-1,2-1,1-1,2 0,2-1,0 0,-2 0,-3 1,-2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3.84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1,'59'0,"-53"0,12 0,37 5,-51-4,1 0,-1 0,1 0,-1 1,0-1,0 1,0 0,0 0,0 1,0-1,0 1,0 0,4 5,-7-7,0 0,0 0,0 1,0-1,-1 1,1-1,0 1,-1-1,1 1,-1-1,0 1,1-1,-1 1,0-1,0 1,0 0,0-1,0 3,-1 1,-1 0,1 1,-1-1,0 0,-4 7,-7 12,-1 0,-17 22,3-11,-19 26,42-55,1 1,1-1,-1 1,1 0,0 0,1 1,-3 10,4-14,1-1,0 1,-1 0,1 0,1 0,-1 0,0-1,1 1,0 0,0 0,0-1,0 1,1 0,3 6,-2-6,0 0,0 0,0-1,1 1,0-1,-1 1,1-1,0 0,1 0,5 2,0 0,0-1,0-1,0 1,1-2,-1 1,1-2,0 1,0-1,20-1,-14-2,-1-1,1 0,-1-1,0-1,0 0,0-1,28-16,-40 19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4.49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215 1,'-5'0,"-1"0,1 1,0-1,0 1,0 1,0-1,0 1,0 0,0 0,1 0,-1 1,0 0,1-1,0 2,0-1,0 0,0 1,1 0,-1 0,-4 7,-4 6,0 1,2 0,0 1,-10 29,6-7,-11 48,22-75,1-1,-2 27,3-26,0-6,1-1,0 1,0-1,1 0,0 1,0-1,1 0,0 0,0 0,0 0,7 13,-6-16,0 0,0 0,0 0,0-1,1 1,0-1,-1 0,1 0,0 0,1 0,-1-1,0 1,1-1,-1 0,1-1,0 1,5 0,0 0,0 0,0-1,0-1,0 1,0-2,0 1,-1-1,1-1,0 0,18-6,-16 4,-1-1,0-1,0 1,0-2,-1 0,0 0,0-1,12-12,-14 11,1-1,-1 1,-1-2,0 1,0-1,-1 0,-1-1,6-13,-8 15,0 0,-1 0,0 0,-1 0,0 0,0 0,-1-1,0 1,-1 0,-3-16,1 11,-2 1,0-1,0 1,-1 0,-1 0,-1 1,0-1,0 2,-18-21,12 19,-4 5,16 8,-64-24,59 23,-1 0,1 0,-1 1,0 0,1 0,-1 1,0 0,-8 1,11 0,1 0,-1 0,1 0,0 0,-1 0,1 1,0 0,0 0,0 0,0 0,0 1,1-1,-1 1,1 0,-5 5,7-7,1-1,-1 1,1-1,-1 1,1-1,0 1,-1 0,1-1,-1 1,1 0,0-1,0 1,-1 0,1-1,0 1,0 0,0 0,0-1,0 1,0 0,0-1,0 1,0 0,0 0,0-1,0 1,1 0,-1-1,0 1,1 0,-1-1,0 1,1 0,-1-1,1 1,-1-1,1 1,-1-1,1 1,-1-1,2 2,3 1,0 1,0-1,0 1,1-1,-1-1,1 1,0-1,0 0,0 0,7 0,0 1,1-2,-1 0,27-1,-35-1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4.88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21,'55'-7,"95"-6,-144 12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45.23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38,'0'0,"10"1,1-1,1 0,1-1,-2-1,1 1,3-2,1 0,2-1,-1 0,2-1,-1 1,-3-1,-1 1,-3 1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58.34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76,'4'-6,"0"1,0-1,1 1,0 0,0 0,1 1,-1-1,1 1,0 0,0 1,1-1,-1 1,1 0,-1 1,1 0,0 0,0 0,0 1,8-1,0 0,1 1,0 1,-1 1,1 0,-1 0,1 2,-1 0,0 1,0 0,23 10,-35-12,-1-1,0 1,1 0,-1-1,0 1,0 0,0 0,0 0,2 4,-2-4,-2-1,1 1,0-1,-1 0,1 1,-1-1,1 0,-1 1,1-1,-1 0,0 1,0-1,0 1,0-1,0 0,0 1,0-1,0 1,0-1,-1 0,1 1,-2 2,0 0,0 1,-1 0,-6 8,8-11,-14 17,-2 1,-26 22,-9 11,39-38,0 1,0 0,2 1,-11 19,19-29,0 0,1 0,-1 0,1 0,1 0,-2 10,3-12,0-1,0 1,0-1,0 1,1-1,0 1,0-1,0 1,1-1,-1 0,4 6,-2-5,0-1,0 0,1 0,0 0,-1 0,1-1,0 0,1 1,-1-1,1-1,-1 1,10 3,2 0,1 0,25 5,-11-5,1-1,60 1,-77-6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58.71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349 1,'-75'75,"-14"18,-19 52,59-77,43-61,-16 20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59.09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1,'42'34,"75"80,-75-65,26 28,-47-55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59.48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11 1,'0'6,"-10"110,9-89,1-1,6 37,-2-36,18 101,-14-97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2:59.83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17,'37'-8,"-13"4,1 1,0 1,28 2,75 10,-78-5,-10-1,-22-2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0.85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2,'0'0,"0"0,0 0,0-1,0 1,0 0,0 0,0 0,0 0,0 0,0 0,1 0,-1 0,0 0,0 0,0 0,0 0,0 0,0 0,0 0,0 0,0 0,0 0,0 0,1 0,-1 0,0 0,0 0,0 0,0 0,0 0,0 0,0 0,0 0,0 0,0 0,1 0,-1 0,0 0,0 0,0 0,0 0,0 0,0 0,0 0,0 0,0 0,1 1,2 0,-1 0,1-1,-1 1,1 0,-1-1,1 0,0 0,4 0,29 3,11 0,1-1,-1-2,74-9,-115 8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1.50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114 12,'6'-1,"-1"-1,0 0,0 0,0 1,0 0,1 0,-1 0,1 0,-1 1,0 0,1 1,-1-1,1 1,-1 0,7 2,-9-3,-1 1,0 0,0 0,0-1,-1 1,1 1,0-1,0 0,0 0,-1 1,1-1,-1 1,1-1,-1 1,1 0,-1-1,1 3,-1-1,0 0,0 0,0 0,0 0,0 0,-1 0,1 0,-1 0,0 0,-1 4,0 4,-1 0,0 0,-1 0,-8 18,11-28,-8 17,-1 0,0 0,-1-1,-18 22,-53 53,6-20,75-72,-1 0,1 0,0 1,-1-1,1 0,0 1,0-1,-1 0,1 1,0-1,0 0,0 1,-1-1,1 0,0 1,0-1,0 1,0-1,0 0,0 1,0-1,0 1,0-1,0 0,0 1,0-1,0 1,0-1,0 0,0 1,0-1,1 1,-1-1,0 0,0 1,0-1,1 0,-1 1,0-1,1 0,-1 1,0-1,0 0,1 0,-1 0,1 1,-1-1,0 0,1 0,0 1,4 1,-1-1,1 1,9 1,-4 0,38 10,6 3,58 9,-103-24,-1-1,1 1,0-2,0 1,12-3,-15 2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1.91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220 1,'-57'137,"-51"114,106-245,-1 0,0 0,-1 0,1 0,-1-1,0 0,-1 1,-8 7,5-8,2-2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2.33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0,'3'1,"0"0,0-1,0 1,-1 1,1-1,0 0,0 0,-1 1,1 0,-1-1,1 1,2 3,4 4,13 16,-10-11,38 45,54 83,-47-56,-42-63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4.65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49,'5'-5,"0"0,1 1,0 0,0 1,0-1,0 1,0 0,1 1,0-1,-1 1,1 1,11-2,8-1,50 2,-69 2,8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5.18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59 41,'13'-9,"-7"5,1 0,0 1,0-1,0 1,11-3,-11 4,-1 1,0-1,0 1,0 0,13 1,-16 0,0 0,-1 0,1 1,0-1,0 1,0 0,-1 0,1 0,0 0,-1 1,5 2,-6-3,0-1,0 1,0 0,0 0,0 1,0-1,-1 0,1 0,0 0,-1 0,1 1,-1-1,1 0,-1 1,1-1,-1 0,0 1,0-1,0 0,0 1,0 1,0 2,-1 0,0-1,0 1,0 0,-1-1,-2 6,-13 26,-2-2,-2 0,-26 32,16-27,10-14,-32 51,52-75,1 0,0-1,-1 1,1 0,-1 0,1 0,0-1,0 1,-1 0,1 0,0 0,0 0,0-1,0 2,0-1,0-1,0 0,1 1,-1-1,0 0,0 1,0-1,0 0,1 1,-1-1,0 0,0 0,1 1,-1-1,0 0,1 0,-1 0,0 1,1-1,-1 0,0 0,1 0,3 1,-1 0,0-1,1 0,-1 0,7 0,-2-1,42-1,61-1,-82 5,54-5,-76 2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5.54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169 0,'-33'71,"-36"82,57-126,-1 1,-25 38,34-61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5.91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0,'20'13,"0"0,20 18,28 20,-41-31,2-1,36 33,-53-41,-2-2,-1-1,9 12,-14-16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7.10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35,'13'0,"36"3,-11-2,1 0,43-7,11 1,-11 4,34 0,185-13,61 1,-198 17,142 1,222 11,466 49,-426-40,1-15,-548-10,430 10,-321-6,634 31,-384-9,16 1,1-17,179-22,-446 9,258-2,-1 24,-263-8,-107-10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08.07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778 1,'-30'40,"-35"61,32-48,-230 368,157-264,31-47,-5 13,42-59,-30 71,52-104,13-25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3.51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4512 4,'-37'3,"-228"12,-122-26,10 1,-381 18,405-2,-709 16,477-10,-40 3,562-14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12.29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53 0,'-4'7,"-4"13,-7 23,9-19,-6 35,10-54,-1 20,1-3,1 25,1-37,1-1,0 1,1-1,0 0,4 12,-6-19,1 0,0 0,0 0,0 0,0 0,1 0,-1 0,0 0,1 0,-1-1,1 1,0 0,0-1,3 3,-3-3,1 0,-1-1,0 1,1 0,0-1,-1 1,1-1,-1 0,1 0,-1 0,1 0,0-1,-1 1,1 0,2-2,25-7,0-1,0-1,-1-1,50-30,-74 38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12.68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64 1,'-10'19,"0"0,2 1,0 1,1-1,2 1,0 0,1 0,-2 30,5 162,17-2,-7-105,-8-95,-1-4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13.06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280 0,'-11'32,"-59"160,36-108,-79 180,110-259,1-1,1 0,-1-1,0 1,-1-1,1 0,-1 1,1-1,-1 0,-4 3,7-5,-1-1,0 1,1 0,-1-1,0 1,0-1,0 1,1-1,-1 1,0-1,0 1,0-1,0 0,0 1,-1-1,-1 0,-1 1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19.98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1,'151'240,"-20"-30,-126-202,-1-3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20.36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49 0,'3'15,"-1"-1,0 1,-2 23,-10 52,4-43,3-22,-29 180,27-179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20.70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0,'0'0,"18"1,-3 0,2 0,0 1,3-1,2 0,2 0,-1-1,-1 0,2-1,-3 0,-3 1,-3-1,-3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21.09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0,'39'2,"63"5,-88-5,0 1,0 0,0 1,0 0,13 8,-26-12,3 2,0 0,-1 0,1 0,-1 0,0 0,5 5,-7-6,0 0,-1 0,1 0,0 0,0 0,-1 0,1 0,-1 1,1-1,-1 0,1 1,-1-1,0 0,1 0,-1 1,0-1,0 1,0-1,0 0,0 1,-1-1,1 0,0 1,-1-1,1 0,-1 0,0 2,-10 17,-1-1,0 0,-1-1,-28 29,29-34,-1 0,2 1,0 1,1 0,0 0,-7 17,15-26,0-1,0 1,0 0,1 0,-1 0,2 0,-1 0,1 0,0 8,0-9,1-1,0 1,0-1,1 0,-1 1,1-1,0 0,0 0,0 0,1 0,-1-1,1 1,0-1,4 4,-2-2,1 0,0 0,1-1,-1 0,1 0,0-1,0 0,0 0,0 0,0-1,1 0,9 1,4 0,1-2,-1 0,24-2,-37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21.59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87 62,'-21'32,"-25"54,36-61,8-18,0 0,0-1,1 1,0 1,0-1,1 0,0 0,0 0,0 0,1 0,0 0,1 0,0 0,0 0,5 12,-4-14,0 1,0-1,0 0,1 0,-1-1,1 1,0-1,1 1,-1-1,1-1,0 1,0-1,0 1,0-1,0-1,1 1,0-1,10 3,-12-4,-1 0,1-1,0 1,-1-1,1 0,0 0,-1 0,1-1,6-1,-1 1,-2-1,0 0,0 0,0 0,0-1,-1 0,0-1,1 1,-1-1,0 0,-1-1,1 1,-1-1,0 0,0-1,0 1,-1-1,0 0,0 0,-1 0,5-11,-4 10,-1-1,0 0,0-1,-1 1,0 0,0-1,-1 1,0-1,-1 1,0-1,0 0,-1 1,0-1,-1 1,1 0,-6-14,4 16,1 1,-2-1,1 1,-1 0,1 0,-1 0,-1 0,1 1,-1 0,1 0,-1 0,-1 0,1 1,0 0,-1 0,0 0,1 1,-1-1,-7 0,-9-3,-101-27,122 33,-1-1,0 1,1-1,-1 0,1 0,-1 1,1-1,-1 0,1 0,0 0,-1-1,1 1,0 0,0 0,0-1,0 1,0 0,0-1,0 0,0 1,0-3,0 2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21.97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2,'23'-1,"162"2,-169-1,77 2,-71-2,-3 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22.32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1,'0'0,"15"6,0 1,-1-2,2 0,2-1,3-1,4 0,3-2,7-2,1-1,35-11,-42 8,-4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22.67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150 1,'-1'18,"-1"0,-1 0,-6 20,-21 52,21-62,-9 23,-8 25,-23 105,47-169,1-9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23.06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0,'148'5,"-124"-2,0 0,0 2,-1 1,25 8,-43-12,1 0,-1 1,0-1,0 1,0 0,0 0,8 8,-12-10,1 1,-1 0,0-1,0 1,1 0,-1 0,0 0,-1 0,1 0,0 0,0 0,-1 0,0 0,1 0,-1 0,0 0,0 1,0-1,0 0,0 0,0 0,-1 0,1 0,-2 3,-1 3,-1 1,0-1,0 0,0-1,-1 1,-9 10,-41 40,45-48,-13 13,-77 82,98-103,0 1,0-1,0 1,1 0,-1-1,1 1,-1 0,1 0,0 0,0 0,0 0,1 0,-1 0,1 0,0 1,0 4,0-6,1 1,0-1,0 0,0 0,0 1,0-1,0 0,0 0,1 0,-1 0,1 0,0-1,-1 1,1 0,0-1,0 0,0 1,0-1,3 2,6 2,1 0,-1 0,1-2,0 1,14 2,63 5,-75-9,125 7,-118-8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0.61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58,'52'-11,"-19"4,141-30,-159 34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1.09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0,'40'3,"-3"-3,-27-1,0 1,1 0,-1 1,0 0,0 1,16 4,-25-6,0 1,0-1,0 0,0 1,0-1,-1 1,1-1,0 1,0-1,-1 1,1 0,0-1,-1 1,1 0,-1-1,2 2,-2-1,0 0,0 1,0-1,0 0,1 0,-2 0,1 0,0 0,0 0,0 0,0 1,-1-1,1 0,0 0,-1 0,1 0,-2 1,-6 13,-1 0,-1 0,-19 20,20-23,-14 14,10-11,0 1,-15 26,25-38,1 1,0 0,0-1,0 1,0 0,1 0,0 1,0-1,0 0,1 0,-1 1,1-1,2 9,-2-10,1 0,0-1,0 1,0-1,0 1,1-1,0 1,-1-1,1 0,0 0,1 0,-1 0,0 0,5 4,-2-4,-1 0,0 0,1 0,-1-1,1 1,0-1,0-1,0 1,8 1,-1-1,1-1,0 0,-1-1,1 0,0-1,-1 0,24-7,7-5,-36 11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1.47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42 67,'-8'5,"6"-4,-1 1,1-1,0 1,0 0,0 0,0-1,0 1,1 0,-1 1,1-1,-1 0,1 0,0 1,0-1,0 0,-2 6,2-5,0 1,1-1,-1 1,1-1,-1 1,1 0,0-1,0 1,1 0,-1-1,1 1,0-1,0 1,0-1,0 1,1-1,-1 1,1-1,0 0,0 0,0 0,0 0,5 4,-5-5,1 1,-1 0,1-1,0 0,0 0,0 0,0 0,0 0,1 0,-1-1,0 0,1 1,-1-1,1 0,-1-1,1 1,0-1,-1 0,1 0,0 0,-1 0,1 0,4-2,-5 1,0 0,0 0,0-1,0 1,0-1,0 1,-1-1,1 0,-1 0,1-1,-1 1,0 0,0-1,2-3,-1 2,-1 0,1-1,-1 0,-1 1,1-1,-1 0,1 0,0-8,-2 6,1-1,-1 1,0-1,-1 1,0-1,0 1,-1-1,0 1,0 0,0 0,-1 0,-5-9,6 13,0 0,0 1,-1-1,1 0,-1 1,1 0,-1 0,0-1,0 2,0-1,0 0,0 1,0-1,0 1,-1 0,-3-1,1 1,0 0,-1 0,1 1,0-1,0 2,0-1,0 1,-9 1,10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1.87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18,'0'0,"17"-2,-3 1,1 0,1 0,1 0,2 0,1 0,1 0,-2-1,0 1,2 0,-2-1,-3 1,-2 0,-3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2.31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1,'20'0,"68"1,-77 0,0 0,-1 1,1 0,-1 1,20 7,-29-9,0-1,0 0,0 1,0-1,0 1,-1-1,1 1,0 0,0-1,-1 1,1 0,0 0,-1-1,1 1,-1 0,1 0,-1 0,1 0,-1 0,0-1,1 1,-1 0,0 0,0 0,0 0,0 0,1 0,-1 0,-1 0,1 0,0 0,0 0,0 0,0 0,-1 0,0 1,-1 3,0 0,-1 0,1 0,-1-1,-4 5,3-3,-62 77,52-67,3-3,-2 3,-15 23,25-35,1 1,-1 0,1 0,0 0,0 0,1 1,0-1,-2 9,3-11,0 0,0 0,0-1,0 1,1 0,-1 0,1-1,-1 1,1 0,0-1,0 1,0-1,0 1,1-1,-1 1,3 1,-1 0,0-1,0 0,0 0,1 0,-1-1,1 1,0-1,0 0,5 2,1 0,1-1,0 0,0 0,0-1,0-1,0 0,13 0,11-4,0-1,60-15,-90 18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2.70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73 13,'-6'3,"0"1,0 0,0 0,0 0,1 1,0-1,0 1,-7 9,10-11,0 0,1 0,-1 0,1 0,-1 0,1 1,0-1,0 0,0 1,1-1,-1 1,1-1,0 0,0 1,0-1,0 1,1-1,-1 1,1-1,0 1,0-1,0 0,0 0,1 1,-1-1,5 5,-2-1,1-2,1 1,-1-1,1 1,-1-1,2-1,-1 1,0-1,13 6,-16-8,1-1,-1 0,1 1,-1-1,1 0,-1-1,1 1,0-1,-1 1,1-1,-1 0,1 0,0-1,-1 1,1-1,0 0,4-1,-5 0,0 1,-1-1,1 0,-1 1,1-1,-1 0,0-1,0 1,0 0,0-1,0 1,0-1,-1 0,1 1,-1-1,0 0,1 0,-2 0,1 0,1-4,-1-1,0 1,-1-1,0 1,0-1,-1 0,1 1,-2-1,1 1,-1-1,0 1,-1 0,0-1,0 1,0 1,-1-1,0 0,0 1,-1 0,1 0,-9-7,8 8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7.58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1,'12'27,"1"-1,2 0,17 24,58 69,-86-114,155 185,19 23,-161-190,-2-4,2 3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8.08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35 0,'-2'0,"1"1,-1 0,0-1,0 1,1 0,-1-1,1 1,-1 0,1 0,-1 1,-2 1,3-1,-1 1,1-1,0 0,-1 1,1-1,0 1,1 0,-1-1,0 1,1 0,-1 4,0 1,1-1,0 1,1-1,0 1,0-1,0 1,1-1,0 0,0 0,1 0,0 0,0 0,1 0,4 7,-2-6,1 0,-1 0,1 0,0-1,1 0,0-1,0 1,1-2,17 10,2-4,-11-6,0-1,1 0,0-1,0-1,19 0,-21-4,0 0,-1 0,1-1,-1-1,0-1,28-12,-37 14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8.44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161 0,'-7'7,"0"-1,1 1,-1 0,2 0,-1 1,1 0,0 0,0 0,-3 11,-5 12,-9 40,18-58,-39 172,36-140,2 0,0 55,5-91,0 1,1 0,0 0,0-1,1 1,5 17,-6-24,9 11,-6-9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8.81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331 0,'-11'6,"0"0,0 0,0 1,1 1,0 0,0 0,1 1,0 0,-14 18,1 4,2 0,-17 35,-26 69,5-9,57-123,-11 13,9-12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9.19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0,'1'24,"1"0,1 0,11 44,-11-56,2 1,0-1,0 0,1-1,0 1,1-1,1-1,15 19,-13-19,1 1,0-2,0 1,1-2,0 0,0 0,1-1,0 0,1-1,-1-1,1 0,0-1,1 0,22 2,12-2,-30-4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9.55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23,'14'-3,"0"0,1 0,-1 2,28-1,-7 1,129-8,-147 8</inkml:trace>
  <inkml:trace contextRef="#ctx0" brushRef="#br0" timeOffset="1">228 223,'0'0,"11"5,1 0,0 1,-1-2,1-1,2 1,3-1,2 0,3-1,2-1,4-2,49-8,-48 6,-4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39.91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0,'0'0,"15"2,-1 1,-1-2,0 0,3 0,1 1,2-1,3 1,0-1,1 0,2 0,-1 0,-3-1,-3 0,-3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0.34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244 50,'-15'-2,"0"1,0 1,-1 1,1 0,-29 6,37-5,-1 0,0 0,0 1,1 0,-1 1,1 0,0 0,0 0,0 1,1 0,0 1,-10 9,14-12,-1 1,1-1,0 1,0-1,0 1,0 0,1 0,0 0,0 0,0 0,0 0,0 1,1-1,0 0,0 0,0 0,0 1,1-1,-1 0,3 6,-1-3,0-1,1 0,0 0,0 0,0 0,1 0,0-1,0 1,0-1,1 0,0 0,0-1,9 7,-3-3,1 0,0-1,0 0,1-1,21 7,-27-11,0-1,0 1,0-2,0 1,1-1,-1 0,0-1,0 0,1 0,-1 0,0-1,0 0,0 0,-1-1,1 0,0 0,6-5,-9 5,1 0,-1 0,0-1,0 1,0-1,0 0,-1-1,0 1,1-1,-2 1,1-1,0 0,-1 0,0 0,0 0,-1-1,1 1,-1 0,0-1,-1 1,1-1,-1-9,-1 9,0 0,0 0,0 0,-4-10,-3-2,-8-2,6 8,-49-52,47 52,-27-19,34 28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0.81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166 1,'-21'13,"0"1,1 1,1 1,-22 23,36-33,0 1,0-1,1 0,0 1,0 0,0 0,-4 13,7-15,0 0,0 0,0 0,1 0,0 0,0 0,0 0,0 1,1-1,0 0,0 0,0-1,3 7,-2-5,2 0,-1-1,1 1,-1-1,1 0,1 0,-1-1,1 1,0-1,0 0,7 5,-5-5,0 0,0 0,0-1,1 0,0 0,-1-1,1 0,0 0,0-1,0 0,0 0,1-1,-1 0,0 0,0-1,0 0,0-1,0 1,0-1,-1-1,1 0,0 0,10-7,-11 6,0 0,-1 0,1-1,-1 0,-1 0,1-1,-1 0,0 0,0 0,7-12,-9 13,0-1,-1 0,0 0,0 0,0 0,-1 0,0 0,0 0,0-1,-1 1,0 0,0-1,0 1,-3-8,2 8,-1-1,0 1,0 0,-1 0,0 0,0 0,0 1,-7-9,2 5,1 1,-1-1,-1 2,-9-8,11 10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2.26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16,'172'-6,"-54"3,172 2,-201 2,9-3,-42 0,2 0,-41 2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2.92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7,'403'-6,"-396"6,171 10,-32 0,-41-5,-82-5,-17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3.77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93 0,'-12'12,"2"1,-1 0,2 1,0 0,-14 30,19-38,2 1,-1-1,1 1,0 0,0 0,1 0,0 0,0 0,1 0,-1 0,2 10,0-13,0 0,0 0,1 0,-1 0,1 0,0 0,0 0,0 0,0-1,1 1,-1-1,1 1,0-1,0 0,0 0,1-1,-1 1,1-1,-1 1,1-1,0 0,4 1,9 4,-1-1,1-1,0 0,0-1,1-1,23 1,-12-4,-1-1,1-2,0-1,45-12,-65 13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4.19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134 1,'-6'6,"1"1,1 0,-1 0,1 1,0-1,-3 10,-13 50,11-35,-33 124,32-114,-5 76,14-108,0-5,1 0,-1 0,1 0,0 0,1 0,-1 1,1-1,0 0,1 0,-1 0,5 8,9 14,-8-19,-2-4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4.662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0,'1'14,"0"-1,1 0,0 0,1 1,1-2,0 1,1 0,0-1,1 0,0 0,1 0,0-1,1 0,0-1,1 1,0-2,0 1,1-1,1-1,-1 0,15 9,-8-8,0 0,20 8,-5-4,-26-12,10 4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5.04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40 0,'-15'82,"3"0,5 0,2 88,4 121,3-257,-2-26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5.83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363 1,'-4'2,"1"1,-1-1,1 1,0 0,-1 0,1 1,1-1,-1 1,-2 3,-4 8,-6 16,5-11,-42 87,-127 224,122-245,50-77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6.21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1,'4'1,"-1"1,0-1,0 1,0 0,0 0,0 0,0 0,-1 1,1-1,-1 1,1-1,2 6,4 5,11 21,-16-25,89 196,-22-41,-35-92,88 133,-120-200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6.55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28,'27'-7,"0"1,0 1,31-1,82 2,-122 5,-2-1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6.92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55,'0'0,"15"-1,2-1,-4 0,3-1,1 0,2-1,3-1,1 1,2-1,1 1,0-2,-2 2,-2-1,-4 2,-3-1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7.304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91,'26'-12,"1"1,0 2,0 1,31-5,-15 3,5-2,-21 5,-9 3,-2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7.69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0 129,'21'-15,"1"0,0 1,1 1,1 1,0 1,0 2,1 0,0 1,0 2,1 0,0 2,36-2,-57 6,1 0,-1 0,0 0,1 1,-1 0,0 0,0 0,0 0,0 1,7 3,-12-5,1 1,-1-1,1 0,-1 1,1-1,-1 1,1-1,-1 1,1 0,-1-1,1 1,-1-1,0 1,0 0,1-1,-1 2,1 1,0 0,0 0,-1 0,1 0,-1 0,0 1,0-1,0 0,0 0,-1 0,0 4,-1 0,0-1,-1 0,1 0,-1 0,-4 6,-7 8,0-1,-20 20,21-25,7-7,-92 111,83-98,2 0,0 0,1 2,-11 28,22-47,-1 0,2 0,-1 0,0 0,0 0,1 0,0 0,-1 0,1 1,1-1,-1 0,0 0,1 0,-1 0,2 4,-1-5,0 0,1 0,-1-1,0 1,1 0,-1 0,1-1,-1 1,1-1,0 1,0-1,-1 0,1 1,0-1,0 0,1 0,-1-1,0 1,0 0,0-1,3 1,8 1,1 0,-1-2,0 1,24-4,52-11,-4-7,-72 17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49:48.776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3360 206,'-23'-16,"-1"1,-1 1,0 1,-1 2,0 0,-1 2,-33-8,-185-21,194 31,-193-13,134 13,104 6,-465-18,318 22,-164 8,150 6,-175 41,268-41,0 4,2 3,0 3,-115 63,-1 31,148-89,1 1,-51 54,68-62,2 1,0 1,1 1,-24 50,32-55,2 1,0 0,2 1,0 0,2 0,-4 47,9-50,0 0,2 0,0 0,2 0,0 0,1-1,2 0,0 0,19 38,-8-25,2-1,1 0,2-2,47 52,-12-24,79 62,-94-87,2-3,89 48,119 35,-198-93,1-3,99 18,-24-17,1-6,138-3,-200-13,75-14,65-23,-107 16,-1-5,-1-4,-2-5,144-77,-20-14,-15-20,-7-36,-154 135,78-111,-104 129,-1-1,-2-1,-2-1,-1 0,20-73,-32 92,0 1,-1 0,-1-1,-1 1,0-1,-1 1,0 0,-1-1,-1 1,-6-19,1 11,-1 1,-1 0,-1 1,0 0,-29-38,-1 4,-3 2,-53-49,79 85,0 1,-2 1,0 1,-1 0,0 1,-1 2,0 0,-1 1,-28-8,22 11,3 2,-4-1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5.15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228 1,'0'0,"-6"5,1 0,-3 2,0 1,-1 2,1 0,-1 2,0 1,0 1,0 1,0 2,0 1,0 1,-1 0,-1 3,1 0,-1 1,0 2,-1 0,1 1,2-5,1-1,1 1,0 1,1 0,1 11,3 4,2-1,3-3,2-3,2-4,3-3,1-4,4-3,1-1,3-2,2-2,1-1,2-2,1-2,0-2,0-2,1-3,0-1,-1-3,-1-3,-1-1,-1-2,-1-2,-1-2,-3-1,-1-1,-2-2,-3 0,-2-1,-2 1,-2-1,-3 1,-1 1,-3 0,0 2,-2 0,-1 2,-1 1,-2 2,0 1,-2 1,-1 2,-1 1,-1 2,-1 1,-2 2,-2 1,0 3,-2 1,0 2,-1 3,0 1,0 1,0 3,0 0,1 1,1 2,2-1,2 1,2-1,2-1,2-1,3-1,1-3,2-2,2-3,0-2,1-1,-1 1,1-1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5.67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707.34937"/>
      <inkml:brushProperty name="anchorY" value="-46.55428"/>
      <inkml:brushProperty name="scaleFactor" value="0.5"/>
    </inkml:brush>
  </inkml:definitions>
  <inkml:trace contextRef="#ctx0" brushRef="#br0">284 1,'0'0,"-7"7,0 0,-1 2,-1 3,-2 1,0 1,-1 3,0 1,-1 2,0 2,-1 2,1 2,-2 3,1 1,0 1,1 3,0 1,0 2,1 1,1 1,2 2,0 0,1 2,1 0,1 1,2 0,0-1,3 1,0-2,3 0,2-1,2-1,2-1,9 1,2-3,-2-9,-3-7,-1-5,-4-5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6.05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446.2428"/>
      <inkml:brushProperty name="anchorY" value="-644.32825"/>
      <inkml:brushProperty name="scaleFactor" value="0.5"/>
    </inkml:brush>
  </inkml:definitions>
  <inkml:trace contextRef="#ctx0" brushRef="#br0">0 16,'0'0,"10"-1,0-1,2 1,2 0,1 0,2 0,1 0,0 0,2 0,0 0,2 0,-1-1,-2 1,-3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6.53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650.43994"/>
      <inkml:brushProperty name="anchorY" value="-1193.11365"/>
      <inkml:brushProperty name="scaleFactor" value="0.5"/>
    </inkml:brush>
  </inkml:definitions>
  <inkml:trace contextRef="#ctx0" brushRef="#br0">0 26,'0'0,"9"-3,0-1,0 1,0 0,2 0,-1 0,2 0,-3 2,1-1,1 1,1 1,3 1,1 0,1 1,1 1,0 1,-1 1,-1 0,-1 1,-2 1,-2 0,-2 1,-2 1,-3-1,-1 1,-7 8,-7 4,-4 2,-3 0,-1-1,-1-1,0-3,0-1,0-1,1-1,1-1,1 0,1-1,3 0,2 0,2-1,2 0,3-1,2 1,3 0,2 0,4 1,3-1,3-1,4 0,4 0,4-2,4-1,3-1,2-2,1-1,-1-2,-2-1,-5-1,-7-1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6.9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280.56659"/>
      <inkml:brushProperty name="anchorY" value="-2230.50684"/>
      <inkml:brushProperty name="scaleFactor" value="0.5"/>
    </inkml:brush>
  </inkml:definitions>
  <inkml:trace contextRef="#ctx0" brushRef="#br0">172 0,'0'0,"8"4,1 1,1 1,3 2,0 1,0 2,1 3,0 1,0 3,0 3,-1 3,-1 2,0 4,-1 3,-1 3,-2 2,-1 3,-2 2,-3 2,-2 1,-2 2,-3 0,-3 1,-1-1,-3 1,-2-1,-1-2,-2 0,-2-3,-1-2,-1-1,-2-3,-1-2,0-2,-1-3,0-2,0-3,2-3,-1-1,3-4,4-5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7.66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454.55865"/>
      <inkml:brushProperty name="anchorY" value="-2905.1167"/>
      <inkml:brushProperty name="scaleFactor" value="0.5"/>
    </inkml:brush>
  </inkml:definitions>
  <inkml:trace contextRef="#ctx0" brushRef="#br0">46 0,'0'0,"0"11,0-1,-1 4,1 2,-1 2,-1 3,1 2,-1 3,-1 2,0 3,0 2,-1 2,0 3,-1 1,2 2,-1-1,1 0,1-2,1-3,-1-3,1-3,1-3,0-5,0-5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7.93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063.94543"/>
      <inkml:brushProperty name="anchorY" value="-3001.54272"/>
      <inkml:brushProperty name="scaleFactor" value="0.5"/>
    </inkml:brush>
  </inkml:definitions>
  <inkml:trace contextRef="#ctx0" brushRef="#br0">1 8,'0'0,"14"-1,0 0,4 0,4 0,3-1,2 1,4 1,1 0,3 1,0 0,1 1,-2 0,-7-1,-2 1,-8-1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8.54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106.87638"/>
      <inkml:brushProperty name="anchorY" value="-3569.28882"/>
      <inkml:brushProperty name="scaleFactor" value="0.5"/>
    </inkml:brush>
  </inkml:definitions>
  <inkml:trace contextRef="#ctx0" brushRef="#br0">70 1,'0'0,"24"0,-5 1,2 0,2 1,1 0,0 1,0 0,-1 1,-1 1,-2 0,-4 0,-2-1,-4 0,-1 0,-1 0,-1 0,0 1,-1 0,-2-1,-1 0,-1-1,-1 0,-2 2,-8 7,-17 10,-5 3,-2 1,0-2,1-2,3-1,2 0,1-1,2 0,3 0,1 1,2 1,2 1,3 2,2-1,4 0,4-1,2 0,5-1,4-1,3-1,4-1,3-1,3-2,3 0,4-3,3 0,2-2,2-2,1-2,-1-2,-3-1,-7-2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0:39.025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742.74158"/>
      <inkml:brushProperty name="anchorY" value="-4827.66553"/>
      <inkml:brushProperty name="scaleFactor" value="0.5"/>
    </inkml:brush>
  </inkml:definitions>
  <inkml:trace contextRef="#ctx0" brushRef="#br0">81 109,'0'0,"-6"1,1 1,0 1,-2 0,1 2,-2 1,2-1,0 1,1 0,0 2,0 0,2-1,-1 2,1 0,0 3,0 2,2 3,1 2,2 2,1 1,3 0,2 0,1 0,3-2,2 0,14 6,3-2,4-2,-1-3,-1-5,-3-5,-1-3,-3-4,-1-4,-2-3,-3-4,-1-3,-3-2,-2-4,-2-1,-4-3,-3 0,-4-2,-2-1,-4 0,-3 0,-2 0,-3 0,-3 0,-2 1,-4 0,-1 0,-3 1,-1 1,-2 2,0 1,-1 2,0 3,2 2,1 3,3 2,3 2,6 3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37.28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138.05557"/>
      <inkml:brushProperty name="anchorY" value="-4155.16162"/>
      <inkml:brushProperty name="scaleFactor" value="0.5"/>
    </inkml:brush>
  </inkml:definitions>
  <inkml:trace contextRef="#ctx0" brushRef="#br0">1 46,'0'0,"5"-3,-1 1,0-1,1 0,1-1,1 0,0 1,-1 0,2 0,0 1,2 0,-1 0,1 0,2 0,3 1,2-1,4 1,2 0,1 0,-1 0,-1 1,-5-1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37.56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965.55566"/>
      <inkml:brushProperty name="anchorY" value="-4673.64502"/>
      <inkml:brushProperty name="scaleFactor" value="0.5"/>
    </inkml:brush>
  </inkml:definitions>
  <inkml:trace contextRef="#ctx0" brushRef="#br0">14 0,'0'0,"-1"12,-1-1,1 2,0 3,-1 2,1 1,-1 2,1 1,0 1,0 0,1 0,0 1,0-5,0 1,1 0,-1 1,0-1,0 0,0-4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37.98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389.42804"/>
      <inkml:brushProperty name="anchorY" value="-4470.18115"/>
      <inkml:brushProperty name="scaleFactor" value="0.5"/>
    </inkml:brush>
  </inkml:definitions>
  <inkml:trace contextRef="#ctx0" brushRef="#br0">1 56,'0'0,"2"-2,2-1,3-1,3-1,2-2,1 1,2-1,-2 1,-1 2,0 0,-2 1,-1 0,1 2,-1 0,0 1,1 2,-1 1,0 2,-2 2,-2 2,-1 2,-4 3,-1 3,-3 2,-2 1,-2 1,-7 12,-1 2,0-1,0-1,3-5,3-3,3-4,2-3,3-3,2-1,3-3,2 0,2-2,3-1,2-2,3 0,1-3,4-1,2-1,2-3,2-2,1-1,-1-2,-2-1,-3 0,-4 0,-4 3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38.26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1314.48108"/>
      <inkml:brushProperty name="anchorY" value="-5372.59717"/>
      <inkml:brushProperty name="scaleFactor" value="0.5"/>
    </inkml:brush>
  </inkml:definitions>
  <inkml:trace contextRef="#ctx0" brushRef="#br0">6 1,'0'0,"-1"10,1-1,-1 3,1 1,0 3,0 1,0 2,1 2,-1 3,0 1,1 2,-1 3,0 0,-1-5,1 1,0 0,-1 1,1 0,-1 2,1-1,-1-1,0-2,1-4,-1-5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38.510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744.04321"/>
      <inkml:brushProperty name="anchorY" value="-5338.83594"/>
      <inkml:brushProperty name="scaleFactor" value="0.5"/>
    </inkml:brush>
  </inkml:definitions>
  <inkml:trace contextRef="#ctx0" brushRef="#br0">0 193,'0'0,"9"-4,0 0,2-1,3-1,2-1,3-1,4-1,3-1,3-1,3-1,2-1,1-1,1 0,0-1,-1-1,-3 2,-8 2,-2 1,-6 4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38.926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1765.7771"/>
      <inkml:brushProperty name="anchorY" value="-5711.24072"/>
      <inkml:brushProperty name="scaleFactor" value="0.5"/>
    </inkml:brush>
  </inkml:definitions>
  <inkml:trace contextRef="#ctx0" brushRef="#br0">0 120,'0'0,"4"-2,6-4,4-1,5-3,3-1,4 0,1 0,1 0,0 0,0 2,-2 1,-6 1,-6 3,-1 1,-2 0,-2 1,0 1,0 0,0 0,-1 1,0 1,-1 1,-2 2,-1 0,-2 4,-4 6,-4 4,-14 19,-3 4,-3 2,0 0,1-2,2-3,2-2,3-2,3-3,3-2,2-3,4-2,3-3,2-1,3-2,3-3,2-2,3-2,1-3,3-3,3-3,3-4,1-4,1-1,0-3,-3 0,-2 0,-3 2,-5 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39.362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2663.42139"/>
      <inkml:brushProperty name="anchorY" value="-6683.54541"/>
      <inkml:brushProperty name="scaleFactor" value="0.5"/>
    </inkml:brush>
  </inkml:definitions>
  <inkml:trace contextRef="#ctx0" brushRef="#br0">154 91,'0'0,"-2"11,0-2,0 3,-1 2,2 0,-1 1,1 1,1 0,1 1,0 0,0-2,1 0,1 1,1 2,1 1,1 0,1 0,1-1,2 0,1-3,0-2,2-2,0-3,0-2,10-5,4-6,0-5,0-3,-3-2,-3-2,-3-2,-3-2,-3 0,-2-2,-3 0,-2-1,-3-1,-2 0,-4-1,-2 0,-3 1,-4 2,-1 1,-5 2,-3 2,-3 3,-2 3,-3 3,-2 4,-1 4,-2 4,0 4,-1 1,2 3,7-2,3 1,0 0,6-2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40.123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1945.88416"/>
      <inkml:brushProperty name="anchorY" value="-6093.9248"/>
      <inkml:brushProperty name="scaleFactor" value="0.5"/>
    </inkml:brush>
  </inkml:definitions>
  <inkml:trace contextRef="#ctx0" brushRef="#br0">156 169,'0'0,"-8"4,-1-1,-1 3,-2 1,1 1,-1 1,1 2,-1 1,2 2,0 2,0 2,1 2,1 1,1 3,1 1,1 1,1 0,3 0,0-4,2-1,1-1,3 0,1 0,2-2,2-1,-6-14,-1-1,-1 0,1 0,6 4,17 4,3-6,2-6,-1-4,-1-6,-2-4,0-4,-2-3,-1-3,0-2,-2-2,0-1,-1-1,-2-2,-2 1,-2-1,-3 0,-2 3,-3-1,-3 2,-3 1,-4 2,-3 3,-3 2,-3 3,-2 4,-3 4,-4 4,-2 4,-4 4,-2 5,-1 4,-2 4,0 2,1 3,3 0,2-1,4-2,7-4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40.638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1323.08081"/>
      <inkml:brushProperty name="anchorY" value="-5492.48242"/>
      <inkml:brushProperty name="scaleFactor" value="0.5"/>
    </inkml:brush>
  </inkml:definitions>
  <inkml:trace contextRef="#ctx0" brushRef="#br0">72 192,'0'0,"-8"14,0-1,0-1,0 2,1 0,-1 0,1 1,1 0,1 1,1-1,2-1,1 1,1-4,1 1,2 0,1 1,3 1,1 1,2-1,2 0,2 0,1-2,1-2,2-1,1-1,11-4,4-3,0-4,-1-4,-4-2,-4-2,-3-1,-4-2,-2-2,-2 0,-3-3,-1 0,-2-2,-2-1,-2-2,-2-1,-1-1,-2-2,-2 0,-2-1,-2 1,-1 1,-1 2,-1 3,-2 2,0 3,-2 2,0 2,0 3,-1 2,-1 2,1 2,-1 3,0 0,2 2,2 0,3 0,2 0,2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41.314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2006.17468"/>
      <inkml:brushProperty name="anchorY" value="-5869.90771"/>
      <inkml:brushProperty name="scaleFactor" value="0.5"/>
    </inkml:brush>
  </inkml:definitions>
  <inkml:trace contextRef="#ctx0" brushRef="#br0">763 0,'0'0,"-23"4,-2 1,-7 2,-6 6,-5 4,-3 4,-1 3,-1 4,2 4,0 2,2 4,2 2,2 3,1 3,3 2,3 2,3 1,3 1,5 2,4-1,3 0,4 0,3 0,4-2,5-2,3-2,5-2,3-1,4-3,2-2,2-2,3-2,3-3,3-1,2-3,3-3,2-2,3-2,1-4,3-1,1-4,0-1,2-3,0-2,0-2,1-3,-2-2,0-2,-2-3,-1-3,-2-3,-1-3,-1-4,-1-3,-2-2,0-4,-1-2,-2-3,-1-2,-1-2,-2-3,-2-1,-2-2,-1-2,-2-1,-1-1,-4-1,-1-2,-4 1,-3-1,-3 1,-4 1,-2 1,-3 0,-3 1,-3 1,-3-1,-5 2,-3 2,-5 3,-3 4,-3 2,-3 4,-3 3,-2 3,-2 3,-2 3,-1 3,-1 4,0 4,-1 5,1 4,0 5,2 3,0 3,10-1,9-3,8-3,2 0,-2 1,3-2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51.89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1 133,'8'-11,"2"2,-1-1,1 1,1 1,0 0,0 0,0 1,22-9,-10 6,-1 1,1 2,48-10,-66 16,0 0,0 0,1 0,-1 1,0 0,1 0,-1 1,0-1,1 1,-1 0,0 1,0-1,5 3,-8-3,-1 0,0 0,0 0,0 0,0 0,0 1,0-1,0 0,0 1,-1-1,1 0,0 1,-1-1,1 1,-1-1,1 1,-1-1,0 1,0-1,0 1,0-1,0 1,0-1,0 1,-1 1,0 4,0 0,0-1,-1 1,-4 8,-7 11,-1 0,-2 0,-35 44,18-27,2-1,-12 16,-43 77,83-130,1-1,0 1,0 0,0-1,0 1,1 0,-2 9,3-13,0 0,0 0,0 0,0 0,0 0,1 0,-1 0,0 0,0 0,1 0,-1 0,1 0,-1-1,1 1,-1 0,1 0,-1 0,1-1,1 2,0-1,0 1,0-2,0 1,0 0,0 0,0-1,0 1,0-1,0 1,0-1,1 0,-1 0,2 0,40-3,0-2,53-14,0 1,-54 11,-2-2,58-20,-89 26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52.36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212 1,'-13'15,"1"0,0 0,1 2,1-1,-11 24,-33 93,36-78,2 1,2 0,-7 65,16-78,2 0,2 0,2 1,11 78,-7-97,1 1,1-1,1 0,22 45,-20-52,0-1,2 0,0 0,0-1,1-1,1 0,17 13,17 8,-44-33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53.72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28,'33'-8,"-20"4,27-5,0 5,1 1,53 5,-55-1,-33-1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54.628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0 129,'15'-15,"1"0,0 1,0 1,33-19,-38 26,0 0,0 1,0 1,0 0,1 0,0 1,0 0,0 1,21-1,-28 3,0 0,0 1,0 0,0-1,0 1,9 4,-12-4,0-1,0 1,0 0,-1 0,1 1,0-1,-1 0,1 1,-1-1,1 0,-1 1,0 0,0-1,0 1,0 0,0 0,0-1,0 1,0 0,-1 0,1 0,0 3,0 3,0 1,-1 0,0-1,0 1,-1-1,0 1,-3 9,-1-3,0 0,0 0,-11 19,-8 8,-47 60,62-89,-24 31,9-14,2 1,1 2,-17 35,34-61,3-5,-1 0,1 1,1-1,-1 0,0 1,0-1,1 1,-1-1,1 4,0-5,-1 0,1 0,0 0,0 0,0 0,0 0,0 0,0 0,0 0,0 0,1 0,-1 1,0-1,1 0,-1 0,1 0,-1-1,1 1,-1 0,1 0,0 0,-1 0,1 0,0-1,0 1,-1 0,1-1,0 1,0 0,0-1,0 1,0-1,0 1,0-1,2 1,8 2,-1-1,1 0,1 0,-1-1,13 0,63-6,-5 1,-49 4,-25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54.98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17 0,'2'7,"1"20,-3-22,0 18,-2 7,-4 62,-6 182,10-208,2-60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55.36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0 9,'8'-2,"-1"0,0 0,0 1,1 0,-1 0,1 1,-1 0,10 1,61 13,-48-7,70 12,-85-16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55.83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101 0,'-14'20,"2"1,0 0,2 0,0 1,2 0,0 1,1 0,1 0,2 1,-4 38,7-30,0 1,6 38,-3-50,2-1,0 1,1-1,13 29,-8-27,-5-14,0 0,1 0,0 0,0-1,1 0,0 0,0 0,14 9,-17-13,0-1,0 1,0-1,0 0,1 0,-1 0,0 0,1-1,0 0,-1 0,1 0,0 0,-1-1,1 0,0 0,0 0,0 0,-1-1,1 0,0 0,-1 0,1-1,-1 1,1-1,-1 0,0 0,0-1,0 1,0-1,0 0,0 0,3-4,-2 1,0 1,0-1,0-1,0 1,-1-1,-1 1,1-1,-1 0,0-1,0 1,-1 0,0-1,0 0,-1 1,0-1,0 0,-1 0,-1-9,1 11,-2 0,1 1,0-1,-1 0,0 1,-1-1,1 1,-1 0,0 0,0 0,0 0,-8-8,8 10,0 0,0 1,-1-1,1 1,0 0,-1 0,0 0,1 0,-1 1,0 0,0-1,0 1,0 0,0 1,0-1,0 1,0 0,0 0,-7 1,4 0,-1 1,1-1,0 2,0-1,0 1,0 0,0 0,0 1,1 0,0 0,0 0,0 1,0 0,-7 9,9-10,1 1,0-1,0 1,0 0,0 0,1 0,0 0,0 0,0 1,1-1,-1 0,1 1,1 0,-1-1,1 1,0-1,0 1,1-1,-1 1,3 6,0-2,0 0,1 0,1 0,0-1,0 0,12 16,-13-20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1:56.250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4,'8'-1,"0"0,0 0,0 0,0 1,0 0,0 1,0 0,0 0,0 0,0 1,-1 1,1-1,0 1,7 5,6 2,0 2,-1 1,28 23,-29-20,0 1,-2 0,0 2,-1 0,-1 1,-1 1,-1 0,-1 0,-1 1,0 1,-2 0,0 1,8 41,-10-29,-2 1,-2 0,-1-1,-2 1,-1 0,-2 0,-1 0,-16 58,5-41,-3-1,-2 0,-3-1,-55 92,41-86,-4-2,-1-1,-81 79,103-115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2:14.64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 1,'0'0,"4"23,-8 14,3-27,0 0,0 0,1 0,1 1,-1-1,2 0,-1 0,1 0,5 14,-5-20,0 1,1 0,-1-1,1 1,0-1,0 0,0 1,1-2,-1 1,1 0,0-1,0 1,0-1,1 0,-1-1,1 1,-1-1,1 0,10 3,-9-3,1 0,0-1,-1 0,1 0,0 0,-1-1,1 0,0 0,0-1,10-2,16-3,-1-2,44-17,-68 22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2:15.01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158 1,'-12'24,"2"0,-15 51,14-42,-10 32,-31 107,44-139,1 0,2 1,-1 42,6-60,1 3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2:15.467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286 1,'-18'6,"0"0,1 1,0 1,0 1,1 1,0 0,1 1,0 0,1 1,0 1,1 1,-17 21,22-25,1 0,0 1,0 1,1-1,1 1,0 0,0 0,2 0,-1 0,2 1,-1 0,2-1,-1 1,2 0,0 0,1 0,0 0,0-1,4 14,-1-14,0-1,0 0,1 0,0 0,1-1,1 1,-1-1,1-1,1 1,10 9,-8-9,2 0,0-1,0 0,0-1,1 0,0-1,21 8,-18-10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2:15.855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15 0,'11'1,"-1"0,1 0,-1 1,0 0,0 1,0 0,0 1,0 0,-1 0,1 1,-1 0,0 1,-1 0,0 0,0 1,9 9,-8-6,0 1,-1 0,0 0,-1 1,-1 0,0 0,0 1,5 20,-4-8,-5-12,0 0,-1 0,-1 1,0-1,0 0,-1 0,-1 0,-6 23,3-20,0 0,-2 0,1 0,-2-1,0 0,-15 18,19-27,0-1,-1 1,0-1,-8 6,-47 35,-25 15,68-48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2:16.341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1 50,'161'-39,"-130"34,-22 3,31-1,-40 3,9 0,1 0,-1 0,0 1,11 2,-18-2,0-1,0 1,-1 0,1-1,0 1,0 0,0 0,-1 0,1 1,0-1,1 2,-2-2,0 0,-1 0,1 0,0 0,-1 0,1 0,-1 0,0 1,1-1,-1 0,0 0,0 0,1 0,-1 1,0-1,0 0,0 0,-1 0,1 1,-1 1,-5 14,-1 0,0-1,-2 0,-11 17,6-9,10-17,1-1,0 0,0 1,0-1,1 1,0 0,-1 8,3-13,0 0,0 1,0-1,0 0,0 0,1 1,-1-1,1 0,-1 0,1 0,0 0,0 0,0 1,0-2,0 1,0 0,1 0,-1 0,1 0,-1-1,1 1,0-1,2 3,2 0,1-1,-1 1,1-1,0-1,-1 1,1-1,9 2,51 6,-55-9,154 11,-148-11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2:17.35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328 21,'-18'-6,"10"3,-1 0,0 1,0 0,0 1,-9-1,8 1,0 1,0 0,0 1,0 0,0 1,0 0,0 0,0 1,1 1,-1-1,1 2,0-1,0 1,-15 12,16-12,1 1,0 0,0 1,1-1,0 1,0 1,1-1,0 1,0 0,0 0,1 0,1 1,-1-1,1 1,1 0,-3 14,5-18,0 0,1 0,-1 0,1 0,0 0,1 0,-1 0,1-1,0 1,0-1,0 1,1-1,-1 0,1 0,5 6,-4-6,0 1,0-1,0 0,0-1,1 1,0-1,0 0,-1 0,2 0,-1-1,0 0,0 0,1 0,7 1,2-1,0 0,0-1,30-1,-27-1,0-1,-1-1,1 0,27-9,-38 9,0 1,0-2,0 1,0 0,-1-1,1-1,-1 1,0-1,0 0,-1 0,1 0,-1-1,6-9,-9 12,0-1,0 0,0 0,-1 0,1 0,-1 0,0 0,0 0,-1 0,1 0,-1-1,0 1,0 0,0 0,0-1,-1 1,0 0,0 0,-2-5,1 3,-1 1,1-1,-1 1,-1 0,1 0,-1 0,0 1,0-1,0 1,0 0,-1 0,0 1,-5-4,-9-3,0 0,-1 1,0 2,-1 0,-22-5,34 10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2:19.523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235 0,'-58'15,"46"-12,1 1,0 1,1-1,-1 2,1 0,0 0,0 1,0 0,1 0,1 1,-16 17,20-20,0 0,-1 1,2 0,-1 0,1 0,0 0,0 0,1 1,-1-1,2 1,-1-1,1 1,0 0,0 0,1 0,-1 0,2 0,-1-1,1 1,0 0,3 10,-3-14,0 0,1 0,-1 0,1 0,0 0,4 5,1 1,1 1,0-1,1-1,0 0,0 0,1 0,0-2,16 10,-10-9,1-1,1 0,-1-1,1 0,0-2,26 2,-32-4,0-1,0 0,0-1,-1 0,1-1,0 0,-1-1,0-1,1 0,20-10,-28 12,1-1,0 0,-1-1,0 1,0-1,0 0,0 0,0 0,-1 0,0-1,1 0,-2 1,1-1,2-6,-4 6,1 1,-1 0,-1 0,1-1,0 1,-1 0,0-1,0 1,0-1,-1 1,0 0,1-1,-1 1,-1 0,1 0,-1 0,0 0,-2-5,-3-1,0 0,0 0,-1 1,0 0,-1 0,0 1,-19-14,-77-41,81 50,-53-29,67 37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8T17:52:20.099"/>
    </inkml:context>
    <inkml:brush xml:id="br0">
      <inkml:brushProperty name="width" value="0.1" units="cm"/>
      <inkml:brushProperty name="height" value="0.1" units="cm"/>
      <inkml:brushProperty name="color" value="#F6630D"/>
      <inkml:brushProperty name="ignorePressure" value="1"/>
    </inkml:brush>
  </inkml:definitions>
  <inkml:trace contextRef="#ctx0" brushRef="#br0">969 187,'-35'-8,"1"2,-1 2,0 1,0 2,-1 1,1 2,0 1,0 2,1 1,-1 2,-58 21,57-15,1 2,1 1,1 1,0 2,1 2,1 0,2 2,0 2,1 0,-40 52,55-61,1 1,0 0,1 1,2 0,0 0,0 1,2 1,-8 35,12-40,1 0,1-1,0 1,1 0,1 0,1 0,0 0,1-1,0 1,1-1,1 0,10 22,-6-20,1 0,0-1,2 0,0-1,0 0,1-1,1 0,1-1,0-1,18 12,8 2,1-2,84 35,-78-40,1-3,1-1,0-3,0-2,1-2,95 2,-110-10,0-1,0-3,0 0,0-3,-1-1,0-1,-1-2,0-1,-1-2,50-29,-66 33,-1-1,-1-1,0 0,0-1,-1-1,-1 0,0-1,-1 0,-1-1,10-19,-14 22,-1-1,0 0,0 0,-2-1,0 1,-1-1,0 0,-1 0,-1 0,0-1,-1 1,-1 0,-3-21,-1 12,-1 0,-2 0,0 1,-1 0,-2 1,-22-38,6 19,-3 0,-45-48,22 35,7 12,-2 2,-2 3,-60-35,35 29,-133-52,158 75,12 6,9 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1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D3A1D-D0ED-E64E-9099-4FF590EB6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5664F-5CF3-934E-88C9-0AD27C45C74E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4D543-EA8C-9842-9BFA-56F3E5124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A8BEA-2F03-974A-8B26-430B26EC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4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83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3940" userDrawn="1">
          <p15:clr>
            <a:srgbClr val="FBAE40"/>
          </p15:clr>
        </p15:guide>
        <p15:guide id="5" pos="40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70764B-AC75-BC43-A405-EDC296E375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908" y="5619163"/>
            <a:ext cx="654674" cy="654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78E90B-5416-8D48-A26D-98B4B394D5A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323" y="0"/>
            <a:ext cx="7705677" cy="186651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216A21A-A3B0-4B4C-B338-0742A8D99578}"/>
              </a:ext>
            </a:extLst>
          </p:cNvPr>
          <p:cNvSpPr txBox="1">
            <a:spLocks/>
          </p:cNvSpPr>
          <p:nvPr userDrawn="1"/>
        </p:nvSpPr>
        <p:spPr>
          <a:xfrm>
            <a:off x="1402828" y="6528816"/>
            <a:ext cx="62709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McGraw Hill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E4EF957-5CB0-DA4C-9327-91AF4A044E8A}"/>
              </a:ext>
            </a:extLst>
          </p:cNvPr>
          <p:cNvCxnSpPr/>
          <p:nvPr userDrawn="1"/>
        </p:nvCxnSpPr>
        <p:spPr>
          <a:xfrm>
            <a:off x="0" y="6432698"/>
            <a:ext cx="12192000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0FB11E-B90E-3F4B-9353-B5D2722ED90B}"/>
              </a:ext>
            </a:extLst>
          </p:cNvPr>
          <p:cNvSpPr txBox="1">
            <a:spLocks/>
          </p:cNvSpPr>
          <p:nvPr userDrawn="1"/>
        </p:nvSpPr>
        <p:spPr>
          <a:xfrm>
            <a:off x="9064487" y="6399634"/>
            <a:ext cx="3107634" cy="478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material may be reproduced for licensed classroom use only and may not be further reproduced or distributed.</a:t>
            </a:r>
          </a:p>
        </p:txBody>
      </p:sp>
    </p:spTree>
    <p:extLst>
      <p:ext uri="{BB962C8B-B14F-4D97-AF65-F5344CB8AC3E}">
        <p14:creationId xmlns:p14="http://schemas.microsoft.com/office/powerpoint/2010/main" val="178100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8CDEFB-1930-9E45-BF92-75A2E2B54F5E}"/>
              </a:ext>
            </a:extLst>
          </p:cNvPr>
          <p:cNvCxnSpPr/>
          <p:nvPr userDrawn="1"/>
        </p:nvCxnSpPr>
        <p:spPr>
          <a:xfrm>
            <a:off x="0" y="6432698"/>
            <a:ext cx="12192000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D4FF0F4-3EB3-C14A-9D8D-940E128EAF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03" y="0"/>
            <a:ext cx="4896897" cy="1186155"/>
          </a:xfrm>
          <a:prstGeom prst="rect">
            <a:avLst/>
          </a:prstGeom>
        </p:spPr>
      </p:pic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7D925791-6F2B-EF4D-8846-D6D343AAE915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5"/>
            <a:ext cx="1036320" cy="3246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 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D1F3FF48-D6F7-7149-BC0E-351B7F3AA818}"/>
              </a:ext>
            </a:extLst>
          </p:cNvPr>
          <p:cNvSpPr txBox="1">
            <a:spLocks/>
          </p:cNvSpPr>
          <p:nvPr userDrawn="1"/>
        </p:nvSpPr>
        <p:spPr>
          <a:xfrm>
            <a:off x="1385464" y="6528815"/>
            <a:ext cx="4694822" cy="32468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 Segments</a:t>
            </a:r>
            <a:endParaRPr lang="en-US" sz="9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3FF195-7E95-4741-972B-1D42479F5FDE}"/>
              </a:ext>
            </a:extLst>
          </p:cNvPr>
          <p:cNvSpPr txBox="1">
            <a:spLocks/>
          </p:cNvSpPr>
          <p:nvPr userDrawn="1"/>
        </p:nvSpPr>
        <p:spPr>
          <a:xfrm>
            <a:off x="9064487" y="6399634"/>
            <a:ext cx="3107634" cy="4782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material may be reproduced for licensed classroom use only and may not be further reproduced or distributed.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5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  <p15:guide id="11" pos="9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ustomXml" Target="../ink/ink6.xml"/><Relationship Id="rId18" Type="http://schemas.openxmlformats.org/officeDocument/2006/relationships/image" Target="../media/image11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8.png"/><Relationship Id="rId17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7.png"/><Relationship Id="rId19" Type="http://schemas.openxmlformats.org/officeDocument/2006/relationships/customXml" Target="../ink/ink9.xml"/><Relationship Id="rId4" Type="http://schemas.openxmlformats.org/officeDocument/2006/relationships/image" Target="../media/image4.png"/><Relationship Id="rId9" Type="http://schemas.openxmlformats.org/officeDocument/2006/relationships/customXml" Target="../ink/ink4.xml"/><Relationship Id="rId14" Type="http://schemas.openxmlformats.org/officeDocument/2006/relationships/image" Target="../media/image9.png"/><Relationship Id="rId22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39" Type="http://schemas.openxmlformats.org/officeDocument/2006/relationships/customXml" Target="../ink/ink20.xml"/><Relationship Id="rId34" Type="http://schemas.openxmlformats.org/officeDocument/2006/relationships/image" Target="../media/image20.png"/><Relationship Id="rId42" Type="http://schemas.openxmlformats.org/officeDocument/2006/relationships/image" Target="../media/image24.png"/><Relationship Id="rId47" Type="http://schemas.openxmlformats.org/officeDocument/2006/relationships/customXml" Target="../ink/ink24.xml"/><Relationship Id="rId50" Type="http://schemas.openxmlformats.org/officeDocument/2006/relationships/image" Target="../media/image28.png"/><Relationship Id="rId55" Type="http://schemas.openxmlformats.org/officeDocument/2006/relationships/customXml" Target="../ink/ink28.xml"/><Relationship Id="rId25" Type="http://schemas.openxmlformats.org/officeDocument/2006/relationships/customXml" Target="../ink/ink13.xml"/><Relationship Id="rId33" Type="http://schemas.openxmlformats.org/officeDocument/2006/relationships/customXml" Target="../ink/ink17.xml"/><Relationship Id="rId38" Type="http://schemas.openxmlformats.org/officeDocument/2006/relationships/image" Target="../media/image22.png"/><Relationship Id="rId46" Type="http://schemas.openxmlformats.org/officeDocument/2006/relationships/image" Target="../media/image26.png"/><Relationship Id="rId2" Type="http://schemas.openxmlformats.org/officeDocument/2006/relationships/image" Target="../media/image14.png"/><Relationship Id="rId29" Type="http://schemas.openxmlformats.org/officeDocument/2006/relationships/customXml" Target="../ink/ink15.xml"/><Relationship Id="rId41" Type="http://schemas.openxmlformats.org/officeDocument/2006/relationships/customXml" Target="../ink/ink21.xml"/><Relationship Id="rId5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15.png"/><Relationship Id="rId32" Type="http://schemas.openxmlformats.org/officeDocument/2006/relationships/image" Target="../media/image19.png"/><Relationship Id="rId37" Type="http://schemas.openxmlformats.org/officeDocument/2006/relationships/customXml" Target="../ink/ink19.xml"/><Relationship Id="rId40" Type="http://schemas.openxmlformats.org/officeDocument/2006/relationships/image" Target="../media/image23.png"/><Relationship Id="rId45" Type="http://schemas.openxmlformats.org/officeDocument/2006/relationships/customXml" Target="../ink/ink23.xml"/><Relationship Id="rId53" Type="http://schemas.openxmlformats.org/officeDocument/2006/relationships/customXml" Target="../ink/ink27.xml"/><Relationship Id="rId58" Type="http://schemas.openxmlformats.org/officeDocument/2006/relationships/image" Target="../media/image32.png"/><Relationship Id="rId23" Type="http://schemas.openxmlformats.org/officeDocument/2006/relationships/customXml" Target="../ink/ink12.xml"/><Relationship Id="rId28" Type="http://schemas.openxmlformats.org/officeDocument/2006/relationships/image" Target="../media/image17.png"/><Relationship Id="rId36" Type="http://schemas.openxmlformats.org/officeDocument/2006/relationships/image" Target="../media/image21.png"/><Relationship Id="rId49" Type="http://schemas.openxmlformats.org/officeDocument/2006/relationships/customXml" Target="../ink/ink25.xml"/><Relationship Id="rId57" Type="http://schemas.openxmlformats.org/officeDocument/2006/relationships/customXml" Target="../ink/ink29.xml"/><Relationship Id="rId31" Type="http://schemas.openxmlformats.org/officeDocument/2006/relationships/customXml" Target="../ink/ink16.xml"/><Relationship Id="rId44" Type="http://schemas.openxmlformats.org/officeDocument/2006/relationships/image" Target="../media/image25.png"/><Relationship Id="rId52" Type="http://schemas.openxmlformats.org/officeDocument/2006/relationships/image" Target="../media/image29.png"/><Relationship Id="rId22" Type="http://schemas.openxmlformats.org/officeDocument/2006/relationships/image" Target="../media/image140.png"/><Relationship Id="rId27" Type="http://schemas.openxmlformats.org/officeDocument/2006/relationships/customXml" Target="../ink/ink14.xml"/><Relationship Id="rId30" Type="http://schemas.openxmlformats.org/officeDocument/2006/relationships/image" Target="../media/image18.png"/><Relationship Id="rId35" Type="http://schemas.openxmlformats.org/officeDocument/2006/relationships/customXml" Target="../ink/ink18.xml"/><Relationship Id="rId43" Type="http://schemas.openxmlformats.org/officeDocument/2006/relationships/customXml" Target="../ink/ink22.xml"/><Relationship Id="rId48" Type="http://schemas.openxmlformats.org/officeDocument/2006/relationships/image" Target="../media/image27.png"/><Relationship Id="rId56" Type="http://schemas.openxmlformats.org/officeDocument/2006/relationships/image" Target="../media/image31.png"/><Relationship Id="rId51" Type="http://schemas.openxmlformats.org/officeDocument/2006/relationships/customXml" Target="../ink/ink26.xml"/><Relationship Id="rId3" Type="http://schemas.openxmlformats.org/officeDocument/2006/relationships/customXml" Target="../ink/ink1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11.png"/><Relationship Id="rId18" Type="http://schemas.openxmlformats.org/officeDocument/2006/relationships/customXml" Target="../ink/ink34.xml"/><Relationship Id="rId26" Type="http://schemas.openxmlformats.org/officeDocument/2006/relationships/customXml" Target="../ink/ink38.xml"/><Relationship Id="rId39" Type="http://schemas.openxmlformats.org/officeDocument/2006/relationships/image" Target="../media/image45.png"/><Relationship Id="rId21" Type="http://schemas.openxmlformats.org/officeDocument/2006/relationships/image" Target="../media/image36.png"/><Relationship Id="rId34" Type="http://schemas.openxmlformats.org/officeDocument/2006/relationships/customXml" Target="../ink/ink42.xml"/><Relationship Id="rId42" Type="http://schemas.openxmlformats.org/officeDocument/2006/relationships/customXml" Target="../ink/ink46.xml"/><Relationship Id="rId12" Type="http://schemas.openxmlformats.org/officeDocument/2006/relationships/customXml" Target="../ink/ink31.xml"/><Relationship Id="rId17" Type="http://schemas.openxmlformats.org/officeDocument/2006/relationships/image" Target="../media/image34.png"/><Relationship Id="rId25" Type="http://schemas.openxmlformats.org/officeDocument/2006/relationships/image" Target="../media/image38.png"/><Relationship Id="rId33" Type="http://schemas.openxmlformats.org/officeDocument/2006/relationships/image" Target="../media/image42.png"/><Relationship Id="rId38" Type="http://schemas.openxmlformats.org/officeDocument/2006/relationships/customXml" Target="../ink/ink44.xml"/><Relationship Id="rId2" Type="http://schemas.openxmlformats.org/officeDocument/2006/relationships/image" Target="../media/image33.png"/><Relationship Id="rId16" Type="http://schemas.openxmlformats.org/officeDocument/2006/relationships/customXml" Target="../ink/ink33.xml"/><Relationship Id="rId20" Type="http://schemas.openxmlformats.org/officeDocument/2006/relationships/customXml" Target="../ink/ink35.xml"/><Relationship Id="rId29" Type="http://schemas.openxmlformats.org/officeDocument/2006/relationships/image" Target="../media/image40.png"/><Relationship Id="rId41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10.png"/><Relationship Id="rId24" Type="http://schemas.openxmlformats.org/officeDocument/2006/relationships/customXml" Target="../ink/ink37.xml"/><Relationship Id="rId32" Type="http://schemas.openxmlformats.org/officeDocument/2006/relationships/customXml" Target="../ink/ink41.xml"/><Relationship Id="rId37" Type="http://schemas.openxmlformats.org/officeDocument/2006/relationships/image" Target="../media/image44.png"/><Relationship Id="rId40" Type="http://schemas.openxmlformats.org/officeDocument/2006/relationships/customXml" Target="../ink/ink45.xml"/><Relationship Id="rId45" Type="http://schemas.openxmlformats.org/officeDocument/2006/relationships/image" Target="../media/image48.png"/><Relationship Id="rId15" Type="http://schemas.openxmlformats.org/officeDocument/2006/relationships/image" Target="../media/image1910.png"/><Relationship Id="rId23" Type="http://schemas.openxmlformats.org/officeDocument/2006/relationships/image" Target="../media/image37.png"/><Relationship Id="rId28" Type="http://schemas.openxmlformats.org/officeDocument/2006/relationships/customXml" Target="../ink/ink39.xml"/><Relationship Id="rId36" Type="http://schemas.openxmlformats.org/officeDocument/2006/relationships/customXml" Target="../ink/ink43.xml"/><Relationship Id="rId19" Type="http://schemas.openxmlformats.org/officeDocument/2006/relationships/image" Target="../media/image35.png"/><Relationship Id="rId31" Type="http://schemas.openxmlformats.org/officeDocument/2006/relationships/image" Target="../media/image41.png"/><Relationship Id="rId44" Type="http://schemas.openxmlformats.org/officeDocument/2006/relationships/customXml" Target="../ink/ink47.xml"/><Relationship Id="rId4" Type="http://schemas.openxmlformats.org/officeDocument/2006/relationships/customXml" Target="../ink/ink30.xml"/><Relationship Id="rId14" Type="http://schemas.openxmlformats.org/officeDocument/2006/relationships/customXml" Target="../ink/ink32.xml"/><Relationship Id="rId22" Type="http://schemas.openxmlformats.org/officeDocument/2006/relationships/customXml" Target="../ink/ink36.xml"/><Relationship Id="rId27" Type="http://schemas.openxmlformats.org/officeDocument/2006/relationships/image" Target="../media/image39.png"/><Relationship Id="rId30" Type="http://schemas.openxmlformats.org/officeDocument/2006/relationships/customXml" Target="../ink/ink40.xml"/><Relationship Id="rId35" Type="http://schemas.openxmlformats.org/officeDocument/2006/relationships/image" Target="../media/image43.png"/><Relationship Id="rId43" Type="http://schemas.openxmlformats.org/officeDocument/2006/relationships/image" Target="../media/image47.png"/><Relationship Id="rId3" Type="http://schemas.openxmlformats.org/officeDocument/2006/relationships/image" Target="../media/image71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png"/><Relationship Id="rId18" Type="http://schemas.openxmlformats.org/officeDocument/2006/relationships/customXml" Target="../ink/ink55.xml"/><Relationship Id="rId26" Type="http://schemas.openxmlformats.org/officeDocument/2006/relationships/customXml" Target="../ink/ink59.xml"/><Relationship Id="rId21" Type="http://schemas.openxmlformats.org/officeDocument/2006/relationships/image" Target="../media/image58.png"/><Relationship Id="rId34" Type="http://schemas.openxmlformats.org/officeDocument/2006/relationships/customXml" Target="../ink/ink63.xml"/><Relationship Id="rId7" Type="http://schemas.openxmlformats.org/officeDocument/2006/relationships/image" Target="../media/image51.png"/><Relationship Id="rId12" Type="http://schemas.openxmlformats.org/officeDocument/2006/relationships/customXml" Target="../ink/ink52.xml"/><Relationship Id="rId17" Type="http://schemas.openxmlformats.org/officeDocument/2006/relationships/image" Target="../media/image56.png"/><Relationship Id="rId25" Type="http://schemas.openxmlformats.org/officeDocument/2006/relationships/image" Target="../media/image60.png"/><Relationship Id="rId33" Type="http://schemas.openxmlformats.org/officeDocument/2006/relationships/image" Target="../media/image64.png"/><Relationship Id="rId2" Type="http://schemas.openxmlformats.org/officeDocument/2006/relationships/image" Target="../media/image810.png"/><Relationship Id="rId16" Type="http://schemas.openxmlformats.org/officeDocument/2006/relationships/customXml" Target="../ink/ink54.xml"/><Relationship Id="rId20" Type="http://schemas.openxmlformats.org/officeDocument/2006/relationships/customXml" Target="../ink/ink56.xml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9.xml"/><Relationship Id="rId11" Type="http://schemas.openxmlformats.org/officeDocument/2006/relationships/image" Target="../media/image53.png"/><Relationship Id="rId24" Type="http://schemas.openxmlformats.org/officeDocument/2006/relationships/customXml" Target="../ink/ink58.xml"/><Relationship Id="rId32" Type="http://schemas.openxmlformats.org/officeDocument/2006/relationships/customXml" Target="../ink/ink62.xml"/><Relationship Id="rId37" Type="http://schemas.openxmlformats.org/officeDocument/2006/relationships/image" Target="../media/image66.png"/><Relationship Id="rId5" Type="http://schemas.openxmlformats.org/officeDocument/2006/relationships/image" Target="../media/image50.png"/><Relationship Id="rId15" Type="http://schemas.openxmlformats.org/officeDocument/2006/relationships/image" Target="../media/image55.png"/><Relationship Id="rId23" Type="http://schemas.openxmlformats.org/officeDocument/2006/relationships/image" Target="../media/image59.png"/><Relationship Id="rId28" Type="http://schemas.openxmlformats.org/officeDocument/2006/relationships/customXml" Target="../ink/ink60.xml"/><Relationship Id="rId36" Type="http://schemas.openxmlformats.org/officeDocument/2006/relationships/customXml" Target="../ink/ink64.xml"/><Relationship Id="rId10" Type="http://schemas.openxmlformats.org/officeDocument/2006/relationships/customXml" Target="../ink/ink51.xml"/><Relationship Id="rId19" Type="http://schemas.openxmlformats.org/officeDocument/2006/relationships/image" Target="../media/image57.png"/><Relationship Id="rId31" Type="http://schemas.openxmlformats.org/officeDocument/2006/relationships/image" Target="../media/image63.png"/><Relationship Id="rId4" Type="http://schemas.openxmlformats.org/officeDocument/2006/relationships/customXml" Target="../ink/ink48.xml"/><Relationship Id="rId9" Type="http://schemas.openxmlformats.org/officeDocument/2006/relationships/image" Target="../media/image52.png"/><Relationship Id="rId14" Type="http://schemas.openxmlformats.org/officeDocument/2006/relationships/customXml" Target="../ink/ink53.xml"/><Relationship Id="rId22" Type="http://schemas.openxmlformats.org/officeDocument/2006/relationships/customXml" Target="../ink/ink57.xml"/><Relationship Id="rId27" Type="http://schemas.openxmlformats.org/officeDocument/2006/relationships/image" Target="../media/image61.png"/><Relationship Id="rId30" Type="http://schemas.openxmlformats.org/officeDocument/2006/relationships/customXml" Target="../ink/ink61.xml"/><Relationship Id="rId35" Type="http://schemas.openxmlformats.org/officeDocument/2006/relationships/image" Target="../media/image65.png"/><Relationship Id="rId8" Type="http://schemas.openxmlformats.org/officeDocument/2006/relationships/customXml" Target="../ink/ink50.xml"/><Relationship Id="rId3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6.xml"/><Relationship Id="rId117" Type="http://schemas.openxmlformats.org/officeDocument/2006/relationships/image" Target="../media/image124.png"/><Relationship Id="rId21" Type="http://schemas.openxmlformats.org/officeDocument/2006/relationships/image" Target="../media/image76.png"/><Relationship Id="rId42" Type="http://schemas.openxmlformats.org/officeDocument/2006/relationships/customXml" Target="../ink/ink84.xml"/><Relationship Id="rId47" Type="http://schemas.openxmlformats.org/officeDocument/2006/relationships/image" Target="../media/image89.png"/><Relationship Id="rId63" Type="http://schemas.openxmlformats.org/officeDocument/2006/relationships/image" Target="../media/image97.png"/><Relationship Id="rId68" Type="http://schemas.openxmlformats.org/officeDocument/2006/relationships/customXml" Target="../ink/ink97.xml"/><Relationship Id="rId84" Type="http://schemas.openxmlformats.org/officeDocument/2006/relationships/customXml" Target="../ink/ink105.xml"/><Relationship Id="rId89" Type="http://schemas.openxmlformats.org/officeDocument/2006/relationships/image" Target="../media/image110.png"/><Relationship Id="rId112" Type="http://schemas.openxmlformats.org/officeDocument/2006/relationships/customXml" Target="../ink/ink119.xml"/><Relationship Id="rId16" Type="http://schemas.openxmlformats.org/officeDocument/2006/relationships/customXml" Target="../ink/ink71.xml"/><Relationship Id="rId107" Type="http://schemas.openxmlformats.org/officeDocument/2006/relationships/image" Target="../media/image119.png"/><Relationship Id="rId11" Type="http://schemas.openxmlformats.org/officeDocument/2006/relationships/image" Target="../media/image71.png"/><Relationship Id="rId32" Type="http://schemas.openxmlformats.org/officeDocument/2006/relationships/customXml" Target="../ink/ink79.xml"/><Relationship Id="rId37" Type="http://schemas.openxmlformats.org/officeDocument/2006/relationships/image" Target="../media/image84.png"/><Relationship Id="rId53" Type="http://schemas.openxmlformats.org/officeDocument/2006/relationships/image" Target="../media/image92.png"/><Relationship Id="rId58" Type="http://schemas.openxmlformats.org/officeDocument/2006/relationships/customXml" Target="../ink/ink92.xml"/><Relationship Id="rId74" Type="http://schemas.openxmlformats.org/officeDocument/2006/relationships/customXml" Target="../ink/ink100.xml"/><Relationship Id="rId79" Type="http://schemas.openxmlformats.org/officeDocument/2006/relationships/image" Target="../media/image105.png"/><Relationship Id="rId102" Type="http://schemas.openxmlformats.org/officeDocument/2006/relationships/customXml" Target="../ink/ink114.xml"/><Relationship Id="rId5" Type="http://schemas.openxmlformats.org/officeDocument/2006/relationships/image" Target="../media/image68.png"/><Relationship Id="rId90" Type="http://schemas.openxmlformats.org/officeDocument/2006/relationships/customXml" Target="../ink/ink108.xml"/><Relationship Id="rId95" Type="http://schemas.openxmlformats.org/officeDocument/2006/relationships/image" Target="../media/image113.png"/><Relationship Id="rId22" Type="http://schemas.openxmlformats.org/officeDocument/2006/relationships/customXml" Target="../ink/ink74.xml"/><Relationship Id="rId27" Type="http://schemas.openxmlformats.org/officeDocument/2006/relationships/image" Target="../media/image79.png"/><Relationship Id="rId43" Type="http://schemas.openxmlformats.org/officeDocument/2006/relationships/image" Target="../media/image87.png"/><Relationship Id="rId48" Type="http://schemas.openxmlformats.org/officeDocument/2006/relationships/customXml" Target="../ink/ink87.xml"/><Relationship Id="rId64" Type="http://schemas.openxmlformats.org/officeDocument/2006/relationships/customXml" Target="../ink/ink95.xml"/><Relationship Id="rId69" Type="http://schemas.openxmlformats.org/officeDocument/2006/relationships/image" Target="../media/image100.png"/><Relationship Id="rId113" Type="http://schemas.openxmlformats.org/officeDocument/2006/relationships/image" Target="../media/image122.png"/><Relationship Id="rId80" Type="http://schemas.openxmlformats.org/officeDocument/2006/relationships/customXml" Target="../ink/ink103.xml"/><Relationship Id="rId85" Type="http://schemas.openxmlformats.org/officeDocument/2006/relationships/image" Target="../media/image108.png"/><Relationship Id="rId12" Type="http://schemas.openxmlformats.org/officeDocument/2006/relationships/customXml" Target="../ink/ink69.xml"/><Relationship Id="rId17" Type="http://schemas.openxmlformats.org/officeDocument/2006/relationships/image" Target="../media/image74.png"/><Relationship Id="rId33" Type="http://schemas.openxmlformats.org/officeDocument/2006/relationships/image" Target="../media/image82.png"/><Relationship Id="rId38" Type="http://schemas.openxmlformats.org/officeDocument/2006/relationships/customXml" Target="../ink/ink82.xml"/><Relationship Id="rId59" Type="http://schemas.openxmlformats.org/officeDocument/2006/relationships/image" Target="../media/image95.png"/><Relationship Id="rId103" Type="http://schemas.openxmlformats.org/officeDocument/2006/relationships/image" Target="../media/image117.png"/><Relationship Id="rId108" Type="http://schemas.openxmlformats.org/officeDocument/2006/relationships/customXml" Target="../ink/ink117.xml"/><Relationship Id="rId54" Type="http://schemas.openxmlformats.org/officeDocument/2006/relationships/customXml" Target="../ink/ink90.xml"/><Relationship Id="rId70" Type="http://schemas.openxmlformats.org/officeDocument/2006/relationships/customXml" Target="../ink/ink98.xml"/><Relationship Id="rId75" Type="http://schemas.openxmlformats.org/officeDocument/2006/relationships/image" Target="../media/image103.png"/><Relationship Id="rId91" Type="http://schemas.openxmlformats.org/officeDocument/2006/relationships/image" Target="../media/image111.png"/><Relationship Id="rId96" Type="http://schemas.openxmlformats.org/officeDocument/2006/relationships/customXml" Target="../ink/ink11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6.xml"/><Relationship Id="rId23" Type="http://schemas.openxmlformats.org/officeDocument/2006/relationships/image" Target="../media/image77.png"/><Relationship Id="rId28" Type="http://schemas.openxmlformats.org/officeDocument/2006/relationships/customXml" Target="../ink/ink77.xml"/><Relationship Id="rId49" Type="http://schemas.openxmlformats.org/officeDocument/2006/relationships/image" Target="../media/image90.png"/><Relationship Id="rId114" Type="http://schemas.openxmlformats.org/officeDocument/2006/relationships/customXml" Target="../ink/ink120.xml"/><Relationship Id="rId10" Type="http://schemas.openxmlformats.org/officeDocument/2006/relationships/customXml" Target="../ink/ink68.xml"/><Relationship Id="rId31" Type="http://schemas.openxmlformats.org/officeDocument/2006/relationships/image" Target="../media/image81.png"/><Relationship Id="rId44" Type="http://schemas.openxmlformats.org/officeDocument/2006/relationships/customXml" Target="../ink/ink85.xml"/><Relationship Id="rId52" Type="http://schemas.openxmlformats.org/officeDocument/2006/relationships/customXml" Target="../ink/ink89.xml"/><Relationship Id="rId60" Type="http://schemas.openxmlformats.org/officeDocument/2006/relationships/customXml" Target="../ink/ink93.xml"/><Relationship Id="rId65" Type="http://schemas.openxmlformats.org/officeDocument/2006/relationships/image" Target="../media/image98.png"/><Relationship Id="rId73" Type="http://schemas.openxmlformats.org/officeDocument/2006/relationships/image" Target="../media/image102.png"/><Relationship Id="rId78" Type="http://schemas.openxmlformats.org/officeDocument/2006/relationships/customXml" Target="../ink/ink102.xml"/><Relationship Id="rId81" Type="http://schemas.openxmlformats.org/officeDocument/2006/relationships/image" Target="../media/image106.png"/><Relationship Id="rId86" Type="http://schemas.openxmlformats.org/officeDocument/2006/relationships/customXml" Target="../ink/ink106.xml"/><Relationship Id="rId94" Type="http://schemas.openxmlformats.org/officeDocument/2006/relationships/customXml" Target="../ink/ink110.xml"/><Relationship Id="rId99" Type="http://schemas.openxmlformats.org/officeDocument/2006/relationships/image" Target="../media/image115.png"/><Relationship Id="rId101" Type="http://schemas.openxmlformats.org/officeDocument/2006/relationships/image" Target="../media/image116.png"/><Relationship Id="rId4" Type="http://schemas.openxmlformats.org/officeDocument/2006/relationships/customXml" Target="../ink/ink65.xml"/><Relationship Id="rId9" Type="http://schemas.openxmlformats.org/officeDocument/2006/relationships/image" Target="../media/image70.png"/><Relationship Id="rId13" Type="http://schemas.openxmlformats.org/officeDocument/2006/relationships/image" Target="../media/image72.png"/><Relationship Id="rId18" Type="http://schemas.openxmlformats.org/officeDocument/2006/relationships/customXml" Target="../ink/ink72.xml"/><Relationship Id="rId39" Type="http://schemas.openxmlformats.org/officeDocument/2006/relationships/image" Target="../media/image85.png"/><Relationship Id="rId109" Type="http://schemas.openxmlformats.org/officeDocument/2006/relationships/image" Target="../media/image120.png"/><Relationship Id="rId34" Type="http://schemas.openxmlformats.org/officeDocument/2006/relationships/customXml" Target="../ink/ink80.xml"/><Relationship Id="rId50" Type="http://schemas.openxmlformats.org/officeDocument/2006/relationships/customXml" Target="../ink/ink88.xml"/><Relationship Id="rId55" Type="http://schemas.openxmlformats.org/officeDocument/2006/relationships/image" Target="../media/image93.png"/><Relationship Id="rId76" Type="http://schemas.openxmlformats.org/officeDocument/2006/relationships/customXml" Target="../ink/ink101.xml"/><Relationship Id="rId97" Type="http://schemas.openxmlformats.org/officeDocument/2006/relationships/image" Target="../media/image114.png"/><Relationship Id="rId104" Type="http://schemas.openxmlformats.org/officeDocument/2006/relationships/customXml" Target="../ink/ink115.xml"/><Relationship Id="rId7" Type="http://schemas.openxmlformats.org/officeDocument/2006/relationships/image" Target="../media/image69.png"/><Relationship Id="rId71" Type="http://schemas.openxmlformats.org/officeDocument/2006/relationships/image" Target="../media/image101.png"/><Relationship Id="rId92" Type="http://schemas.openxmlformats.org/officeDocument/2006/relationships/customXml" Target="../ink/ink109.xml"/><Relationship Id="rId2" Type="http://schemas.openxmlformats.org/officeDocument/2006/relationships/image" Target="../media/image1510.png"/><Relationship Id="rId29" Type="http://schemas.openxmlformats.org/officeDocument/2006/relationships/image" Target="../media/image80.png"/><Relationship Id="rId24" Type="http://schemas.openxmlformats.org/officeDocument/2006/relationships/customXml" Target="../ink/ink75.xml"/><Relationship Id="rId40" Type="http://schemas.openxmlformats.org/officeDocument/2006/relationships/customXml" Target="../ink/ink83.xml"/><Relationship Id="rId45" Type="http://schemas.openxmlformats.org/officeDocument/2006/relationships/image" Target="../media/image88.png"/><Relationship Id="rId66" Type="http://schemas.openxmlformats.org/officeDocument/2006/relationships/customXml" Target="../ink/ink96.xml"/><Relationship Id="rId87" Type="http://schemas.openxmlformats.org/officeDocument/2006/relationships/image" Target="../media/image109.png"/><Relationship Id="rId110" Type="http://schemas.openxmlformats.org/officeDocument/2006/relationships/customXml" Target="../ink/ink118.xml"/><Relationship Id="rId115" Type="http://schemas.openxmlformats.org/officeDocument/2006/relationships/image" Target="../media/image123.png"/><Relationship Id="rId61" Type="http://schemas.openxmlformats.org/officeDocument/2006/relationships/image" Target="../media/image96.png"/><Relationship Id="rId82" Type="http://schemas.openxmlformats.org/officeDocument/2006/relationships/customXml" Target="../ink/ink104.xml"/><Relationship Id="rId19" Type="http://schemas.openxmlformats.org/officeDocument/2006/relationships/image" Target="../media/image75.png"/><Relationship Id="rId14" Type="http://schemas.openxmlformats.org/officeDocument/2006/relationships/customXml" Target="../ink/ink70.xml"/><Relationship Id="rId30" Type="http://schemas.openxmlformats.org/officeDocument/2006/relationships/customXml" Target="../ink/ink78.xml"/><Relationship Id="rId35" Type="http://schemas.openxmlformats.org/officeDocument/2006/relationships/image" Target="../media/image83.png"/><Relationship Id="rId56" Type="http://schemas.openxmlformats.org/officeDocument/2006/relationships/customXml" Target="../ink/ink91.xml"/><Relationship Id="rId77" Type="http://schemas.openxmlformats.org/officeDocument/2006/relationships/image" Target="../media/image104.png"/><Relationship Id="rId100" Type="http://schemas.openxmlformats.org/officeDocument/2006/relationships/customXml" Target="../ink/ink113.xml"/><Relationship Id="rId105" Type="http://schemas.openxmlformats.org/officeDocument/2006/relationships/image" Target="../media/image118.png"/><Relationship Id="rId8" Type="http://schemas.openxmlformats.org/officeDocument/2006/relationships/customXml" Target="../ink/ink67.xml"/><Relationship Id="rId51" Type="http://schemas.openxmlformats.org/officeDocument/2006/relationships/image" Target="../media/image91.png"/><Relationship Id="rId72" Type="http://schemas.openxmlformats.org/officeDocument/2006/relationships/customXml" Target="../ink/ink99.xml"/><Relationship Id="rId93" Type="http://schemas.openxmlformats.org/officeDocument/2006/relationships/image" Target="../media/image112.png"/><Relationship Id="rId98" Type="http://schemas.openxmlformats.org/officeDocument/2006/relationships/customXml" Target="../ink/ink112.xml"/><Relationship Id="rId3" Type="http://schemas.openxmlformats.org/officeDocument/2006/relationships/image" Target="../media/image67.png"/><Relationship Id="rId25" Type="http://schemas.openxmlformats.org/officeDocument/2006/relationships/image" Target="../media/image78.png"/><Relationship Id="rId46" Type="http://schemas.openxmlformats.org/officeDocument/2006/relationships/customXml" Target="../ink/ink86.xml"/><Relationship Id="rId67" Type="http://schemas.openxmlformats.org/officeDocument/2006/relationships/image" Target="../media/image99.png"/><Relationship Id="rId116" Type="http://schemas.openxmlformats.org/officeDocument/2006/relationships/customXml" Target="../ink/ink121.xml"/><Relationship Id="rId20" Type="http://schemas.openxmlformats.org/officeDocument/2006/relationships/customXml" Target="../ink/ink73.xml"/><Relationship Id="rId41" Type="http://schemas.openxmlformats.org/officeDocument/2006/relationships/image" Target="../media/image86.png"/><Relationship Id="rId62" Type="http://schemas.openxmlformats.org/officeDocument/2006/relationships/customXml" Target="../ink/ink94.xml"/><Relationship Id="rId83" Type="http://schemas.openxmlformats.org/officeDocument/2006/relationships/image" Target="../media/image107.png"/><Relationship Id="rId88" Type="http://schemas.openxmlformats.org/officeDocument/2006/relationships/customXml" Target="../ink/ink107.xml"/><Relationship Id="rId111" Type="http://schemas.openxmlformats.org/officeDocument/2006/relationships/image" Target="../media/image121.png"/><Relationship Id="rId15" Type="http://schemas.openxmlformats.org/officeDocument/2006/relationships/image" Target="../media/image73.png"/><Relationship Id="rId36" Type="http://schemas.openxmlformats.org/officeDocument/2006/relationships/customXml" Target="../ink/ink81.xml"/><Relationship Id="rId57" Type="http://schemas.openxmlformats.org/officeDocument/2006/relationships/image" Target="../media/image94.png"/><Relationship Id="rId106" Type="http://schemas.openxmlformats.org/officeDocument/2006/relationships/customXml" Target="../ink/ink1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7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0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82.png"/><Relationship Id="rId299" Type="http://schemas.openxmlformats.org/officeDocument/2006/relationships/image" Target="../media/image273.png"/><Relationship Id="rId21" Type="http://schemas.openxmlformats.org/officeDocument/2006/relationships/image" Target="../media/image133.png"/><Relationship Id="rId63" Type="http://schemas.openxmlformats.org/officeDocument/2006/relationships/image" Target="../media/image155.png"/><Relationship Id="rId159" Type="http://schemas.openxmlformats.org/officeDocument/2006/relationships/image" Target="../media/image203.png"/><Relationship Id="rId324" Type="http://schemas.openxmlformats.org/officeDocument/2006/relationships/customXml" Target="../ink/ink283.xml"/><Relationship Id="rId366" Type="http://schemas.openxmlformats.org/officeDocument/2006/relationships/customXml" Target="../ink/ink304.xml"/><Relationship Id="rId170" Type="http://schemas.openxmlformats.org/officeDocument/2006/relationships/customXml" Target="../ink/ink206.xml"/><Relationship Id="rId226" Type="http://schemas.openxmlformats.org/officeDocument/2006/relationships/customXml" Target="../ink/ink234.xml"/><Relationship Id="rId268" Type="http://schemas.openxmlformats.org/officeDocument/2006/relationships/customXml" Target="../ink/ink255.xml"/><Relationship Id="rId32" Type="http://schemas.openxmlformats.org/officeDocument/2006/relationships/customXml" Target="../ink/ink137.xml"/><Relationship Id="rId74" Type="http://schemas.openxmlformats.org/officeDocument/2006/relationships/customXml" Target="../ink/ink158.xml"/><Relationship Id="rId128" Type="http://schemas.openxmlformats.org/officeDocument/2006/relationships/customXml" Target="../ink/ink185.xml"/><Relationship Id="rId335" Type="http://schemas.openxmlformats.org/officeDocument/2006/relationships/image" Target="../media/image291.png"/><Relationship Id="rId377" Type="http://schemas.openxmlformats.org/officeDocument/2006/relationships/image" Target="../media/image312.png"/><Relationship Id="rId5" Type="http://schemas.openxmlformats.org/officeDocument/2006/relationships/image" Target="../media/image125.png"/><Relationship Id="rId181" Type="http://schemas.openxmlformats.org/officeDocument/2006/relationships/image" Target="../media/image214.png"/><Relationship Id="rId237" Type="http://schemas.openxmlformats.org/officeDocument/2006/relationships/image" Target="../media/image242.png"/><Relationship Id="rId402" Type="http://schemas.openxmlformats.org/officeDocument/2006/relationships/customXml" Target="../ink/ink322.xml"/><Relationship Id="rId279" Type="http://schemas.openxmlformats.org/officeDocument/2006/relationships/image" Target="../media/image263.png"/><Relationship Id="rId43" Type="http://schemas.openxmlformats.org/officeDocument/2006/relationships/image" Target="../media/image145.png"/><Relationship Id="rId139" Type="http://schemas.openxmlformats.org/officeDocument/2006/relationships/image" Target="../media/image193.png"/><Relationship Id="rId290" Type="http://schemas.openxmlformats.org/officeDocument/2006/relationships/customXml" Target="../ink/ink266.xml"/><Relationship Id="rId304" Type="http://schemas.openxmlformats.org/officeDocument/2006/relationships/customXml" Target="../ink/ink273.xml"/><Relationship Id="rId346" Type="http://schemas.openxmlformats.org/officeDocument/2006/relationships/customXml" Target="../ink/ink294.xml"/><Relationship Id="rId388" Type="http://schemas.openxmlformats.org/officeDocument/2006/relationships/customXml" Target="../ink/ink315.xml"/><Relationship Id="rId85" Type="http://schemas.openxmlformats.org/officeDocument/2006/relationships/image" Target="../media/image166.png"/><Relationship Id="rId150" Type="http://schemas.openxmlformats.org/officeDocument/2006/relationships/customXml" Target="../ink/ink196.xml"/><Relationship Id="rId192" Type="http://schemas.openxmlformats.org/officeDocument/2006/relationships/customXml" Target="../ink/ink217.xml"/><Relationship Id="rId206" Type="http://schemas.openxmlformats.org/officeDocument/2006/relationships/customXml" Target="../ink/ink224.xml"/><Relationship Id="rId413" Type="http://schemas.openxmlformats.org/officeDocument/2006/relationships/image" Target="../media/image330.png"/><Relationship Id="rId248" Type="http://schemas.openxmlformats.org/officeDocument/2006/relationships/customXml" Target="../ink/ink245.xml"/><Relationship Id="rId12" Type="http://schemas.openxmlformats.org/officeDocument/2006/relationships/customXml" Target="../ink/ink127.xml"/><Relationship Id="rId108" Type="http://schemas.openxmlformats.org/officeDocument/2006/relationships/customXml" Target="../ink/ink175.xml"/><Relationship Id="rId315" Type="http://schemas.openxmlformats.org/officeDocument/2006/relationships/image" Target="../media/image281.png"/><Relationship Id="rId357" Type="http://schemas.openxmlformats.org/officeDocument/2006/relationships/image" Target="../media/image302.png"/><Relationship Id="rId54" Type="http://schemas.openxmlformats.org/officeDocument/2006/relationships/customXml" Target="../ink/ink148.xml"/><Relationship Id="rId96" Type="http://schemas.openxmlformats.org/officeDocument/2006/relationships/customXml" Target="../ink/ink169.xml"/><Relationship Id="rId161" Type="http://schemas.openxmlformats.org/officeDocument/2006/relationships/image" Target="../media/image204.png"/><Relationship Id="rId217" Type="http://schemas.openxmlformats.org/officeDocument/2006/relationships/image" Target="../media/image232.png"/><Relationship Id="rId399" Type="http://schemas.openxmlformats.org/officeDocument/2006/relationships/image" Target="../media/image323.png"/><Relationship Id="rId259" Type="http://schemas.openxmlformats.org/officeDocument/2006/relationships/image" Target="../media/image253.png"/><Relationship Id="rId424" Type="http://schemas.openxmlformats.org/officeDocument/2006/relationships/customXml" Target="../ink/ink333.xml"/><Relationship Id="rId23" Type="http://schemas.openxmlformats.org/officeDocument/2006/relationships/image" Target="../media/image134.png"/><Relationship Id="rId119" Type="http://schemas.openxmlformats.org/officeDocument/2006/relationships/image" Target="../media/image183.png"/><Relationship Id="rId270" Type="http://schemas.openxmlformats.org/officeDocument/2006/relationships/customXml" Target="../ink/ink256.xml"/><Relationship Id="rId326" Type="http://schemas.openxmlformats.org/officeDocument/2006/relationships/customXml" Target="../ink/ink284.xml"/><Relationship Id="rId65" Type="http://schemas.openxmlformats.org/officeDocument/2006/relationships/image" Target="../media/image156.png"/><Relationship Id="rId130" Type="http://schemas.openxmlformats.org/officeDocument/2006/relationships/customXml" Target="../ink/ink186.xml"/><Relationship Id="rId368" Type="http://schemas.openxmlformats.org/officeDocument/2006/relationships/customXml" Target="../ink/ink305.xml"/><Relationship Id="rId172" Type="http://schemas.openxmlformats.org/officeDocument/2006/relationships/customXml" Target="../ink/ink207.xml"/><Relationship Id="rId228" Type="http://schemas.openxmlformats.org/officeDocument/2006/relationships/customXml" Target="../ink/ink235.xml"/><Relationship Id="rId281" Type="http://schemas.openxmlformats.org/officeDocument/2006/relationships/image" Target="../media/image264.png"/><Relationship Id="rId337" Type="http://schemas.openxmlformats.org/officeDocument/2006/relationships/image" Target="../media/image292.png"/><Relationship Id="rId34" Type="http://schemas.openxmlformats.org/officeDocument/2006/relationships/customXml" Target="../ink/ink138.xml"/><Relationship Id="rId76" Type="http://schemas.openxmlformats.org/officeDocument/2006/relationships/customXml" Target="../ink/ink159.xml"/><Relationship Id="rId141" Type="http://schemas.openxmlformats.org/officeDocument/2006/relationships/image" Target="../media/image194.png"/><Relationship Id="rId379" Type="http://schemas.openxmlformats.org/officeDocument/2006/relationships/image" Target="../media/image313.png"/><Relationship Id="rId7" Type="http://schemas.openxmlformats.org/officeDocument/2006/relationships/image" Target="../media/image126.png"/><Relationship Id="rId183" Type="http://schemas.openxmlformats.org/officeDocument/2006/relationships/image" Target="../media/image215.png"/><Relationship Id="rId239" Type="http://schemas.openxmlformats.org/officeDocument/2006/relationships/image" Target="../media/image243.png"/><Relationship Id="rId390" Type="http://schemas.openxmlformats.org/officeDocument/2006/relationships/customXml" Target="../ink/ink316.xml"/><Relationship Id="rId404" Type="http://schemas.openxmlformats.org/officeDocument/2006/relationships/customXml" Target="../ink/ink323.xml"/><Relationship Id="rId250" Type="http://schemas.openxmlformats.org/officeDocument/2006/relationships/customXml" Target="../ink/ink246.xml"/><Relationship Id="rId292" Type="http://schemas.openxmlformats.org/officeDocument/2006/relationships/customXml" Target="../ink/ink267.xml"/><Relationship Id="rId306" Type="http://schemas.openxmlformats.org/officeDocument/2006/relationships/customXml" Target="../ink/ink274.xml"/><Relationship Id="rId45" Type="http://schemas.openxmlformats.org/officeDocument/2006/relationships/image" Target="../media/image146.png"/><Relationship Id="rId87" Type="http://schemas.openxmlformats.org/officeDocument/2006/relationships/image" Target="../media/image167.png"/><Relationship Id="rId110" Type="http://schemas.openxmlformats.org/officeDocument/2006/relationships/customXml" Target="../ink/ink176.xml"/><Relationship Id="rId348" Type="http://schemas.openxmlformats.org/officeDocument/2006/relationships/customXml" Target="../ink/ink295.xml"/><Relationship Id="rId152" Type="http://schemas.openxmlformats.org/officeDocument/2006/relationships/customXml" Target="../ink/ink197.xml"/><Relationship Id="rId194" Type="http://schemas.openxmlformats.org/officeDocument/2006/relationships/customXml" Target="../ink/ink218.xml"/><Relationship Id="rId208" Type="http://schemas.openxmlformats.org/officeDocument/2006/relationships/customXml" Target="../ink/ink225.xml"/><Relationship Id="rId415" Type="http://schemas.openxmlformats.org/officeDocument/2006/relationships/image" Target="../media/image331.png"/><Relationship Id="rId261" Type="http://schemas.openxmlformats.org/officeDocument/2006/relationships/image" Target="../media/image254.png"/><Relationship Id="rId14" Type="http://schemas.openxmlformats.org/officeDocument/2006/relationships/customXml" Target="../ink/ink128.xml"/><Relationship Id="rId56" Type="http://schemas.openxmlformats.org/officeDocument/2006/relationships/customXml" Target="../ink/ink149.xml"/><Relationship Id="rId317" Type="http://schemas.openxmlformats.org/officeDocument/2006/relationships/image" Target="../media/image282.png"/><Relationship Id="rId359" Type="http://schemas.openxmlformats.org/officeDocument/2006/relationships/image" Target="../media/image303.png"/><Relationship Id="rId98" Type="http://schemas.openxmlformats.org/officeDocument/2006/relationships/customXml" Target="../ink/ink170.xml"/><Relationship Id="rId121" Type="http://schemas.openxmlformats.org/officeDocument/2006/relationships/image" Target="../media/image184.png"/><Relationship Id="rId163" Type="http://schemas.openxmlformats.org/officeDocument/2006/relationships/image" Target="../media/image205.png"/><Relationship Id="rId219" Type="http://schemas.openxmlformats.org/officeDocument/2006/relationships/image" Target="../media/image233.png"/><Relationship Id="rId370" Type="http://schemas.openxmlformats.org/officeDocument/2006/relationships/customXml" Target="../ink/ink306.xml"/><Relationship Id="rId426" Type="http://schemas.openxmlformats.org/officeDocument/2006/relationships/customXml" Target="../ink/ink334.xml"/><Relationship Id="rId230" Type="http://schemas.openxmlformats.org/officeDocument/2006/relationships/customXml" Target="../ink/ink236.xml"/><Relationship Id="rId25" Type="http://schemas.openxmlformats.org/officeDocument/2006/relationships/image" Target="../media/image135.png"/><Relationship Id="rId67" Type="http://schemas.openxmlformats.org/officeDocument/2006/relationships/image" Target="../media/image157.png"/><Relationship Id="rId272" Type="http://schemas.openxmlformats.org/officeDocument/2006/relationships/customXml" Target="../ink/ink257.xml"/><Relationship Id="rId328" Type="http://schemas.openxmlformats.org/officeDocument/2006/relationships/customXml" Target="../ink/ink285.xml"/><Relationship Id="rId132" Type="http://schemas.openxmlformats.org/officeDocument/2006/relationships/customXml" Target="../ink/ink187.xml"/><Relationship Id="rId174" Type="http://schemas.openxmlformats.org/officeDocument/2006/relationships/customXml" Target="../ink/ink208.xml"/><Relationship Id="rId381" Type="http://schemas.openxmlformats.org/officeDocument/2006/relationships/image" Target="../media/image314.png"/><Relationship Id="rId241" Type="http://schemas.openxmlformats.org/officeDocument/2006/relationships/image" Target="../media/image244.png"/><Relationship Id="rId36" Type="http://schemas.openxmlformats.org/officeDocument/2006/relationships/customXml" Target="../ink/ink139.xml"/><Relationship Id="rId283" Type="http://schemas.openxmlformats.org/officeDocument/2006/relationships/image" Target="../media/image265.png"/><Relationship Id="rId339" Type="http://schemas.openxmlformats.org/officeDocument/2006/relationships/image" Target="../media/image293.png"/><Relationship Id="rId78" Type="http://schemas.openxmlformats.org/officeDocument/2006/relationships/customXml" Target="../ink/ink160.xml"/><Relationship Id="rId101" Type="http://schemas.openxmlformats.org/officeDocument/2006/relationships/image" Target="../media/image174.png"/><Relationship Id="rId143" Type="http://schemas.openxmlformats.org/officeDocument/2006/relationships/image" Target="../media/image195.png"/><Relationship Id="rId185" Type="http://schemas.openxmlformats.org/officeDocument/2006/relationships/image" Target="../media/image216.png"/><Relationship Id="rId350" Type="http://schemas.openxmlformats.org/officeDocument/2006/relationships/customXml" Target="../ink/ink296.xml"/><Relationship Id="rId406" Type="http://schemas.openxmlformats.org/officeDocument/2006/relationships/customXml" Target="../ink/ink324.xml"/><Relationship Id="rId9" Type="http://schemas.openxmlformats.org/officeDocument/2006/relationships/image" Target="../media/image127.png"/><Relationship Id="rId210" Type="http://schemas.openxmlformats.org/officeDocument/2006/relationships/customXml" Target="../ink/ink226.xml"/><Relationship Id="rId392" Type="http://schemas.openxmlformats.org/officeDocument/2006/relationships/customXml" Target="../ink/ink317.xml"/><Relationship Id="rId252" Type="http://schemas.openxmlformats.org/officeDocument/2006/relationships/customXml" Target="../ink/ink247.xml"/><Relationship Id="rId294" Type="http://schemas.openxmlformats.org/officeDocument/2006/relationships/customXml" Target="../ink/ink268.xml"/><Relationship Id="rId308" Type="http://schemas.openxmlformats.org/officeDocument/2006/relationships/customXml" Target="../ink/ink275.xml"/><Relationship Id="rId47" Type="http://schemas.openxmlformats.org/officeDocument/2006/relationships/image" Target="../media/image147.png"/><Relationship Id="rId89" Type="http://schemas.openxmlformats.org/officeDocument/2006/relationships/image" Target="../media/image168.png"/><Relationship Id="rId112" Type="http://schemas.openxmlformats.org/officeDocument/2006/relationships/customXml" Target="../ink/ink177.xml"/><Relationship Id="rId154" Type="http://schemas.openxmlformats.org/officeDocument/2006/relationships/customXml" Target="../ink/ink198.xml"/><Relationship Id="rId361" Type="http://schemas.openxmlformats.org/officeDocument/2006/relationships/image" Target="../media/image304.png"/><Relationship Id="rId196" Type="http://schemas.openxmlformats.org/officeDocument/2006/relationships/customXml" Target="../ink/ink219.xml"/><Relationship Id="rId417" Type="http://schemas.openxmlformats.org/officeDocument/2006/relationships/image" Target="../media/image332.png"/><Relationship Id="rId16" Type="http://schemas.openxmlformats.org/officeDocument/2006/relationships/customXml" Target="../ink/ink129.xml"/><Relationship Id="rId221" Type="http://schemas.openxmlformats.org/officeDocument/2006/relationships/image" Target="../media/image234.png"/><Relationship Id="rId263" Type="http://schemas.openxmlformats.org/officeDocument/2006/relationships/image" Target="../media/image255.png"/><Relationship Id="rId319" Type="http://schemas.openxmlformats.org/officeDocument/2006/relationships/image" Target="../media/image283.png"/><Relationship Id="rId58" Type="http://schemas.openxmlformats.org/officeDocument/2006/relationships/customXml" Target="../ink/ink150.xml"/><Relationship Id="rId123" Type="http://schemas.openxmlformats.org/officeDocument/2006/relationships/image" Target="../media/image185.png"/><Relationship Id="rId330" Type="http://schemas.openxmlformats.org/officeDocument/2006/relationships/customXml" Target="../ink/ink286.xml"/><Relationship Id="rId165" Type="http://schemas.openxmlformats.org/officeDocument/2006/relationships/image" Target="../media/image206.png"/><Relationship Id="rId372" Type="http://schemas.openxmlformats.org/officeDocument/2006/relationships/customXml" Target="../ink/ink307.xml"/><Relationship Id="rId428" Type="http://schemas.openxmlformats.org/officeDocument/2006/relationships/customXml" Target="../ink/ink335.xml"/><Relationship Id="rId232" Type="http://schemas.openxmlformats.org/officeDocument/2006/relationships/customXml" Target="../ink/ink237.xml"/><Relationship Id="rId274" Type="http://schemas.openxmlformats.org/officeDocument/2006/relationships/customXml" Target="../ink/ink258.xml"/><Relationship Id="rId27" Type="http://schemas.openxmlformats.org/officeDocument/2006/relationships/image" Target="../media/image136.png"/><Relationship Id="rId69" Type="http://schemas.openxmlformats.org/officeDocument/2006/relationships/image" Target="../media/image158.png"/><Relationship Id="rId134" Type="http://schemas.openxmlformats.org/officeDocument/2006/relationships/customXml" Target="../ink/ink188.xml"/><Relationship Id="rId80" Type="http://schemas.openxmlformats.org/officeDocument/2006/relationships/customXml" Target="../ink/ink161.xml"/><Relationship Id="rId176" Type="http://schemas.openxmlformats.org/officeDocument/2006/relationships/customXml" Target="../ink/ink209.xml"/><Relationship Id="rId341" Type="http://schemas.openxmlformats.org/officeDocument/2006/relationships/image" Target="../media/image294.png"/><Relationship Id="rId383" Type="http://schemas.openxmlformats.org/officeDocument/2006/relationships/image" Target="../media/image315.png"/><Relationship Id="rId201" Type="http://schemas.openxmlformats.org/officeDocument/2006/relationships/image" Target="../media/image224.png"/><Relationship Id="rId243" Type="http://schemas.openxmlformats.org/officeDocument/2006/relationships/image" Target="../media/image245.png"/><Relationship Id="rId285" Type="http://schemas.openxmlformats.org/officeDocument/2006/relationships/image" Target="../media/image266.png"/><Relationship Id="rId38" Type="http://schemas.openxmlformats.org/officeDocument/2006/relationships/customXml" Target="../ink/ink140.xml"/><Relationship Id="rId103" Type="http://schemas.openxmlformats.org/officeDocument/2006/relationships/image" Target="../media/image175.png"/><Relationship Id="rId310" Type="http://schemas.openxmlformats.org/officeDocument/2006/relationships/customXml" Target="../ink/ink276.xml"/><Relationship Id="rId91" Type="http://schemas.openxmlformats.org/officeDocument/2006/relationships/image" Target="../media/image169.png"/><Relationship Id="rId145" Type="http://schemas.openxmlformats.org/officeDocument/2006/relationships/image" Target="../media/image196.png"/><Relationship Id="rId187" Type="http://schemas.openxmlformats.org/officeDocument/2006/relationships/image" Target="../media/image217.png"/><Relationship Id="rId352" Type="http://schemas.openxmlformats.org/officeDocument/2006/relationships/customXml" Target="../ink/ink297.xml"/><Relationship Id="rId394" Type="http://schemas.openxmlformats.org/officeDocument/2006/relationships/customXml" Target="../ink/ink318.xml"/><Relationship Id="rId408" Type="http://schemas.openxmlformats.org/officeDocument/2006/relationships/customXml" Target="../ink/ink325.xml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227.xml"/><Relationship Id="rId233" Type="http://schemas.openxmlformats.org/officeDocument/2006/relationships/image" Target="../media/image240.png"/><Relationship Id="rId254" Type="http://schemas.openxmlformats.org/officeDocument/2006/relationships/customXml" Target="../ink/ink248.xml"/><Relationship Id="rId28" Type="http://schemas.openxmlformats.org/officeDocument/2006/relationships/customXml" Target="../ink/ink135.xml"/><Relationship Id="rId49" Type="http://schemas.openxmlformats.org/officeDocument/2006/relationships/image" Target="../media/image148.png"/><Relationship Id="rId114" Type="http://schemas.openxmlformats.org/officeDocument/2006/relationships/customXml" Target="../ink/ink178.xml"/><Relationship Id="rId275" Type="http://schemas.openxmlformats.org/officeDocument/2006/relationships/image" Target="../media/image261.png"/><Relationship Id="rId296" Type="http://schemas.openxmlformats.org/officeDocument/2006/relationships/customXml" Target="../ink/ink269.xml"/><Relationship Id="rId300" Type="http://schemas.openxmlformats.org/officeDocument/2006/relationships/customXml" Target="../ink/ink271.xml"/><Relationship Id="rId60" Type="http://schemas.openxmlformats.org/officeDocument/2006/relationships/customXml" Target="../ink/ink151.xml"/><Relationship Id="rId81" Type="http://schemas.openxmlformats.org/officeDocument/2006/relationships/image" Target="../media/image164.png"/><Relationship Id="rId135" Type="http://schemas.openxmlformats.org/officeDocument/2006/relationships/image" Target="../media/image191.png"/><Relationship Id="rId156" Type="http://schemas.openxmlformats.org/officeDocument/2006/relationships/customXml" Target="../ink/ink199.xml"/><Relationship Id="rId177" Type="http://schemas.openxmlformats.org/officeDocument/2006/relationships/image" Target="../media/image212.png"/><Relationship Id="rId198" Type="http://schemas.openxmlformats.org/officeDocument/2006/relationships/customXml" Target="../ink/ink220.xml"/><Relationship Id="rId321" Type="http://schemas.openxmlformats.org/officeDocument/2006/relationships/image" Target="../media/image284.png"/><Relationship Id="rId342" Type="http://schemas.openxmlformats.org/officeDocument/2006/relationships/customXml" Target="../ink/ink292.xml"/><Relationship Id="rId363" Type="http://schemas.openxmlformats.org/officeDocument/2006/relationships/image" Target="../media/image305.png"/><Relationship Id="rId384" Type="http://schemas.openxmlformats.org/officeDocument/2006/relationships/customXml" Target="../ink/ink313.xml"/><Relationship Id="rId419" Type="http://schemas.openxmlformats.org/officeDocument/2006/relationships/image" Target="../media/image333.png"/><Relationship Id="rId202" Type="http://schemas.openxmlformats.org/officeDocument/2006/relationships/customXml" Target="../ink/ink222.xml"/><Relationship Id="rId223" Type="http://schemas.openxmlformats.org/officeDocument/2006/relationships/image" Target="../media/image235.png"/><Relationship Id="rId244" Type="http://schemas.openxmlformats.org/officeDocument/2006/relationships/customXml" Target="../ink/ink243.xml"/><Relationship Id="rId430" Type="http://schemas.openxmlformats.org/officeDocument/2006/relationships/customXml" Target="../ink/ink336.xml"/><Relationship Id="rId18" Type="http://schemas.openxmlformats.org/officeDocument/2006/relationships/customXml" Target="../ink/ink130.xml"/><Relationship Id="rId39" Type="http://schemas.openxmlformats.org/officeDocument/2006/relationships/image" Target="../media/image143.png"/><Relationship Id="rId265" Type="http://schemas.openxmlformats.org/officeDocument/2006/relationships/image" Target="../media/image256.png"/><Relationship Id="rId286" Type="http://schemas.openxmlformats.org/officeDocument/2006/relationships/customXml" Target="../ink/ink264.xml"/><Relationship Id="rId50" Type="http://schemas.openxmlformats.org/officeDocument/2006/relationships/customXml" Target="../ink/ink146.xml"/><Relationship Id="rId104" Type="http://schemas.openxmlformats.org/officeDocument/2006/relationships/customXml" Target="../ink/ink173.xml"/><Relationship Id="rId125" Type="http://schemas.openxmlformats.org/officeDocument/2006/relationships/image" Target="../media/image186.png"/><Relationship Id="rId146" Type="http://schemas.openxmlformats.org/officeDocument/2006/relationships/customXml" Target="../ink/ink194.xml"/><Relationship Id="rId167" Type="http://schemas.openxmlformats.org/officeDocument/2006/relationships/image" Target="../media/image207.png"/><Relationship Id="rId188" Type="http://schemas.openxmlformats.org/officeDocument/2006/relationships/customXml" Target="../ink/ink215.xml"/><Relationship Id="rId311" Type="http://schemas.openxmlformats.org/officeDocument/2006/relationships/image" Target="../media/image279.png"/><Relationship Id="rId332" Type="http://schemas.openxmlformats.org/officeDocument/2006/relationships/customXml" Target="../ink/ink287.xml"/><Relationship Id="rId353" Type="http://schemas.openxmlformats.org/officeDocument/2006/relationships/image" Target="../media/image300.png"/><Relationship Id="rId374" Type="http://schemas.openxmlformats.org/officeDocument/2006/relationships/customXml" Target="../ink/ink308.xml"/><Relationship Id="rId395" Type="http://schemas.openxmlformats.org/officeDocument/2006/relationships/image" Target="../media/image321.png"/><Relationship Id="rId409" Type="http://schemas.openxmlformats.org/officeDocument/2006/relationships/image" Target="../media/image328.png"/><Relationship Id="rId71" Type="http://schemas.openxmlformats.org/officeDocument/2006/relationships/image" Target="../media/image159.png"/><Relationship Id="rId92" Type="http://schemas.openxmlformats.org/officeDocument/2006/relationships/customXml" Target="../ink/ink167.xml"/><Relationship Id="rId213" Type="http://schemas.openxmlformats.org/officeDocument/2006/relationships/image" Target="../media/image230.png"/><Relationship Id="rId234" Type="http://schemas.openxmlformats.org/officeDocument/2006/relationships/customXml" Target="../ink/ink238.xml"/><Relationship Id="rId420" Type="http://schemas.openxmlformats.org/officeDocument/2006/relationships/customXml" Target="../ink/ink331.xml"/><Relationship Id="rId2" Type="http://schemas.openxmlformats.org/officeDocument/2006/relationships/customXml" Target="../ink/ink122.xml"/><Relationship Id="rId29" Type="http://schemas.openxmlformats.org/officeDocument/2006/relationships/image" Target="../media/image137.png"/><Relationship Id="rId255" Type="http://schemas.openxmlformats.org/officeDocument/2006/relationships/image" Target="../media/image251.png"/><Relationship Id="rId276" Type="http://schemas.openxmlformats.org/officeDocument/2006/relationships/customXml" Target="../ink/ink259.xml"/><Relationship Id="rId297" Type="http://schemas.openxmlformats.org/officeDocument/2006/relationships/image" Target="../media/image272.png"/><Relationship Id="rId40" Type="http://schemas.openxmlformats.org/officeDocument/2006/relationships/customXml" Target="../ink/ink141.xml"/><Relationship Id="rId115" Type="http://schemas.openxmlformats.org/officeDocument/2006/relationships/image" Target="../media/image181.png"/><Relationship Id="rId136" Type="http://schemas.openxmlformats.org/officeDocument/2006/relationships/customXml" Target="../ink/ink189.xml"/><Relationship Id="rId157" Type="http://schemas.openxmlformats.org/officeDocument/2006/relationships/image" Target="../media/image202.png"/><Relationship Id="rId178" Type="http://schemas.openxmlformats.org/officeDocument/2006/relationships/customXml" Target="../ink/ink210.xml"/><Relationship Id="rId301" Type="http://schemas.openxmlformats.org/officeDocument/2006/relationships/image" Target="../media/image274.png"/><Relationship Id="rId322" Type="http://schemas.openxmlformats.org/officeDocument/2006/relationships/customXml" Target="../ink/ink282.xml"/><Relationship Id="rId343" Type="http://schemas.openxmlformats.org/officeDocument/2006/relationships/image" Target="../media/image295.png"/><Relationship Id="rId364" Type="http://schemas.openxmlformats.org/officeDocument/2006/relationships/customXml" Target="../ink/ink303.xml"/><Relationship Id="rId61" Type="http://schemas.openxmlformats.org/officeDocument/2006/relationships/image" Target="../media/image154.png"/><Relationship Id="rId82" Type="http://schemas.openxmlformats.org/officeDocument/2006/relationships/customXml" Target="../ink/ink162.xml"/><Relationship Id="rId199" Type="http://schemas.openxmlformats.org/officeDocument/2006/relationships/image" Target="../media/image223.png"/><Relationship Id="rId203" Type="http://schemas.openxmlformats.org/officeDocument/2006/relationships/image" Target="../media/image225.png"/><Relationship Id="rId385" Type="http://schemas.openxmlformats.org/officeDocument/2006/relationships/image" Target="../media/image316.png"/><Relationship Id="rId19" Type="http://schemas.openxmlformats.org/officeDocument/2006/relationships/image" Target="../media/image132.png"/><Relationship Id="rId224" Type="http://schemas.openxmlformats.org/officeDocument/2006/relationships/customXml" Target="../ink/ink233.xml"/><Relationship Id="rId245" Type="http://schemas.openxmlformats.org/officeDocument/2006/relationships/image" Target="../media/image246.png"/><Relationship Id="rId266" Type="http://schemas.openxmlformats.org/officeDocument/2006/relationships/customXml" Target="../ink/ink254.xml"/><Relationship Id="rId287" Type="http://schemas.openxmlformats.org/officeDocument/2006/relationships/image" Target="../media/image267.png"/><Relationship Id="rId410" Type="http://schemas.openxmlformats.org/officeDocument/2006/relationships/customXml" Target="../ink/ink326.xml"/><Relationship Id="rId431" Type="http://schemas.openxmlformats.org/officeDocument/2006/relationships/image" Target="../media/image339.png"/><Relationship Id="rId30" Type="http://schemas.openxmlformats.org/officeDocument/2006/relationships/customXml" Target="../ink/ink136.xml"/><Relationship Id="rId105" Type="http://schemas.openxmlformats.org/officeDocument/2006/relationships/image" Target="../media/image176.png"/><Relationship Id="rId126" Type="http://schemas.openxmlformats.org/officeDocument/2006/relationships/customXml" Target="../ink/ink184.xml"/><Relationship Id="rId147" Type="http://schemas.openxmlformats.org/officeDocument/2006/relationships/image" Target="../media/image197.png"/><Relationship Id="rId168" Type="http://schemas.openxmlformats.org/officeDocument/2006/relationships/customXml" Target="../ink/ink205.xml"/><Relationship Id="rId312" Type="http://schemas.openxmlformats.org/officeDocument/2006/relationships/customXml" Target="../ink/ink277.xml"/><Relationship Id="rId333" Type="http://schemas.openxmlformats.org/officeDocument/2006/relationships/image" Target="../media/image290.png"/><Relationship Id="rId354" Type="http://schemas.openxmlformats.org/officeDocument/2006/relationships/customXml" Target="../ink/ink298.xml"/><Relationship Id="rId51" Type="http://schemas.openxmlformats.org/officeDocument/2006/relationships/image" Target="../media/image149.png"/><Relationship Id="rId72" Type="http://schemas.openxmlformats.org/officeDocument/2006/relationships/customXml" Target="../ink/ink157.xml"/><Relationship Id="rId93" Type="http://schemas.openxmlformats.org/officeDocument/2006/relationships/image" Target="../media/image170.png"/><Relationship Id="rId189" Type="http://schemas.openxmlformats.org/officeDocument/2006/relationships/image" Target="../media/image218.png"/><Relationship Id="rId375" Type="http://schemas.openxmlformats.org/officeDocument/2006/relationships/image" Target="../media/image311.png"/><Relationship Id="rId396" Type="http://schemas.openxmlformats.org/officeDocument/2006/relationships/customXml" Target="../ink/ink319.xml"/><Relationship Id="rId3" Type="http://schemas.openxmlformats.org/officeDocument/2006/relationships/image" Target="../media/image2310.png"/><Relationship Id="rId214" Type="http://schemas.openxmlformats.org/officeDocument/2006/relationships/customXml" Target="../ink/ink228.xml"/><Relationship Id="rId235" Type="http://schemas.openxmlformats.org/officeDocument/2006/relationships/image" Target="../media/image241.png"/><Relationship Id="rId256" Type="http://schemas.openxmlformats.org/officeDocument/2006/relationships/customXml" Target="../ink/ink249.xml"/><Relationship Id="rId277" Type="http://schemas.openxmlformats.org/officeDocument/2006/relationships/image" Target="../media/image262.png"/><Relationship Id="rId298" Type="http://schemas.openxmlformats.org/officeDocument/2006/relationships/customXml" Target="../ink/ink270.xml"/><Relationship Id="rId400" Type="http://schemas.openxmlformats.org/officeDocument/2006/relationships/customXml" Target="../ink/ink321.xml"/><Relationship Id="rId421" Type="http://schemas.openxmlformats.org/officeDocument/2006/relationships/image" Target="../media/image334.png"/><Relationship Id="rId116" Type="http://schemas.openxmlformats.org/officeDocument/2006/relationships/customXml" Target="../ink/ink179.xml"/><Relationship Id="rId137" Type="http://schemas.openxmlformats.org/officeDocument/2006/relationships/image" Target="../media/image192.png"/><Relationship Id="rId158" Type="http://schemas.openxmlformats.org/officeDocument/2006/relationships/customXml" Target="../ink/ink200.xml"/><Relationship Id="rId302" Type="http://schemas.openxmlformats.org/officeDocument/2006/relationships/customXml" Target="../ink/ink272.xml"/><Relationship Id="rId323" Type="http://schemas.openxmlformats.org/officeDocument/2006/relationships/image" Target="../media/image285.png"/><Relationship Id="rId344" Type="http://schemas.openxmlformats.org/officeDocument/2006/relationships/customXml" Target="../ink/ink293.xml"/><Relationship Id="rId20" Type="http://schemas.openxmlformats.org/officeDocument/2006/relationships/customXml" Target="../ink/ink131.xml"/><Relationship Id="rId41" Type="http://schemas.openxmlformats.org/officeDocument/2006/relationships/image" Target="../media/image144.png"/><Relationship Id="rId62" Type="http://schemas.openxmlformats.org/officeDocument/2006/relationships/customXml" Target="../ink/ink152.xml"/><Relationship Id="rId83" Type="http://schemas.openxmlformats.org/officeDocument/2006/relationships/image" Target="../media/image165.png"/><Relationship Id="rId179" Type="http://schemas.openxmlformats.org/officeDocument/2006/relationships/image" Target="../media/image213.png"/><Relationship Id="rId365" Type="http://schemas.openxmlformats.org/officeDocument/2006/relationships/image" Target="../media/image306.png"/><Relationship Id="rId386" Type="http://schemas.openxmlformats.org/officeDocument/2006/relationships/customXml" Target="../ink/ink314.xml"/><Relationship Id="rId190" Type="http://schemas.openxmlformats.org/officeDocument/2006/relationships/customXml" Target="../ink/ink216.xml"/><Relationship Id="rId204" Type="http://schemas.openxmlformats.org/officeDocument/2006/relationships/customXml" Target="../ink/ink223.xml"/><Relationship Id="rId225" Type="http://schemas.openxmlformats.org/officeDocument/2006/relationships/image" Target="../media/image236.png"/><Relationship Id="rId246" Type="http://schemas.openxmlformats.org/officeDocument/2006/relationships/customXml" Target="../ink/ink244.xml"/><Relationship Id="rId267" Type="http://schemas.openxmlformats.org/officeDocument/2006/relationships/image" Target="../media/image257.png"/><Relationship Id="rId288" Type="http://schemas.openxmlformats.org/officeDocument/2006/relationships/customXml" Target="../ink/ink265.xml"/><Relationship Id="rId411" Type="http://schemas.openxmlformats.org/officeDocument/2006/relationships/image" Target="../media/image329.png"/><Relationship Id="rId106" Type="http://schemas.openxmlformats.org/officeDocument/2006/relationships/customXml" Target="../ink/ink174.xml"/><Relationship Id="rId127" Type="http://schemas.openxmlformats.org/officeDocument/2006/relationships/image" Target="../media/image187.png"/><Relationship Id="rId313" Type="http://schemas.openxmlformats.org/officeDocument/2006/relationships/image" Target="../media/image280.png"/><Relationship Id="rId10" Type="http://schemas.openxmlformats.org/officeDocument/2006/relationships/customXml" Target="../ink/ink126.xml"/><Relationship Id="rId31" Type="http://schemas.openxmlformats.org/officeDocument/2006/relationships/image" Target="../media/image138.png"/><Relationship Id="rId52" Type="http://schemas.openxmlformats.org/officeDocument/2006/relationships/customXml" Target="../ink/ink147.xml"/><Relationship Id="rId73" Type="http://schemas.openxmlformats.org/officeDocument/2006/relationships/image" Target="../media/image160.png"/><Relationship Id="rId94" Type="http://schemas.openxmlformats.org/officeDocument/2006/relationships/customXml" Target="../ink/ink168.xml"/><Relationship Id="rId148" Type="http://schemas.openxmlformats.org/officeDocument/2006/relationships/customXml" Target="../ink/ink195.xml"/><Relationship Id="rId169" Type="http://schemas.openxmlformats.org/officeDocument/2006/relationships/image" Target="../media/image208.png"/><Relationship Id="rId334" Type="http://schemas.openxmlformats.org/officeDocument/2006/relationships/customXml" Target="../ink/ink288.xml"/><Relationship Id="rId355" Type="http://schemas.openxmlformats.org/officeDocument/2006/relationships/image" Target="../media/image301.png"/><Relationship Id="rId376" Type="http://schemas.openxmlformats.org/officeDocument/2006/relationships/customXml" Target="../ink/ink309.xml"/><Relationship Id="rId397" Type="http://schemas.openxmlformats.org/officeDocument/2006/relationships/image" Target="../media/image322.png"/><Relationship Id="rId4" Type="http://schemas.openxmlformats.org/officeDocument/2006/relationships/customXml" Target="../ink/ink123.xml"/><Relationship Id="rId180" Type="http://schemas.openxmlformats.org/officeDocument/2006/relationships/customXml" Target="../ink/ink211.xml"/><Relationship Id="rId215" Type="http://schemas.openxmlformats.org/officeDocument/2006/relationships/image" Target="../media/image231.png"/><Relationship Id="rId236" Type="http://schemas.openxmlformats.org/officeDocument/2006/relationships/customXml" Target="../ink/ink239.xml"/><Relationship Id="rId257" Type="http://schemas.openxmlformats.org/officeDocument/2006/relationships/image" Target="../media/image252.png"/><Relationship Id="rId278" Type="http://schemas.openxmlformats.org/officeDocument/2006/relationships/customXml" Target="../ink/ink260.xml"/><Relationship Id="rId401" Type="http://schemas.openxmlformats.org/officeDocument/2006/relationships/image" Target="../media/image324.png"/><Relationship Id="rId422" Type="http://schemas.openxmlformats.org/officeDocument/2006/relationships/customXml" Target="../ink/ink332.xml"/><Relationship Id="rId303" Type="http://schemas.openxmlformats.org/officeDocument/2006/relationships/image" Target="../media/image275.png"/><Relationship Id="rId42" Type="http://schemas.openxmlformats.org/officeDocument/2006/relationships/customXml" Target="../ink/ink142.xml"/><Relationship Id="rId84" Type="http://schemas.openxmlformats.org/officeDocument/2006/relationships/customXml" Target="../ink/ink163.xml"/><Relationship Id="rId138" Type="http://schemas.openxmlformats.org/officeDocument/2006/relationships/customXml" Target="../ink/ink190.xml"/><Relationship Id="rId345" Type="http://schemas.openxmlformats.org/officeDocument/2006/relationships/image" Target="../media/image296.png"/><Relationship Id="rId387" Type="http://schemas.openxmlformats.org/officeDocument/2006/relationships/image" Target="../media/image317.png"/><Relationship Id="rId191" Type="http://schemas.openxmlformats.org/officeDocument/2006/relationships/image" Target="../media/image219.png"/><Relationship Id="rId205" Type="http://schemas.openxmlformats.org/officeDocument/2006/relationships/image" Target="../media/image226.png"/><Relationship Id="rId247" Type="http://schemas.openxmlformats.org/officeDocument/2006/relationships/image" Target="../media/image247.png"/><Relationship Id="rId412" Type="http://schemas.openxmlformats.org/officeDocument/2006/relationships/customXml" Target="../ink/ink327.xml"/><Relationship Id="rId107" Type="http://schemas.openxmlformats.org/officeDocument/2006/relationships/image" Target="../media/image177.png"/><Relationship Id="rId289" Type="http://schemas.openxmlformats.org/officeDocument/2006/relationships/image" Target="../media/image268.png"/><Relationship Id="rId11" Type="http://schemas.openxmlformats.org/officeDocument/2006/relationships/image" Target="../media/image128.png"/><Relationship Id="rId53" Type="http://schemas.openxmlformats.org/officeDocument/2006/relationships/image" Target="../media/image150.png"/><Relationship Id="rId149" Type="http://schemas.openxmlformats.org/officeDocument/2006/relationships/image" Target="../media/image198.png"/><Relationship Id="rId314" Type="http://schemas.openxmlformats.org/officeDocument/2006/relationships/customXml" Target="../ink/ink278.xml"/><Relationship Id="rId356" Type="http://schemas.openxmlformats.org/officeDocument/2006/relationships/customXml" Target="../ink/ink299.xml"/><Relationship Id="rId398" Type="http://schemas.openxmlformats.org/officeDocument/2006/relationships/customXml" Target="../ink/ink320.xml"/><Relationship Id="rId95" Type="http://schemas.openxmlformats.org/officeDocument/2006/relationships/image" Target="../media/image171.png"/><Relationship Id="rId160" Type="http://schemas.openxmlformats.org/officeDocument/2006/relationships/customXml" Target="../ink/ink201.xml"/><Relationship Id="rId216" Type="http://schemas.openxmlformats.org/officeDocument/2006/relationships/customXml" Target="../ink/ink229.xml"/><Relationship Id="rId423" Type="http://schemas.openxmlformats.org/officeDocument/2006/relationships/image" Target="../media/image335.png"/><Relationship Id="rId258" Type="http://schemas.openxmlformats.org/officeDocument/2006/relationships/customXml" Target="../ink/ink250.xml"/><Relationship Id="rId22" Type="http://schemas.openxmlformats.org/officeDocument/2006/relationships/customXml" Target="../ink/ink132.xml"/><Relationship Id="rId64" Type="http://schemas.openxmlformats.org/officeDocument/2006/relationships/customXml" Target="../ink/ink153.xml"/><Relationship Id="rId118" Type="http://schemas.openxmlformats.org/officeDocument/2006/relationships/customXml" Target="../ink/ink180.xml"/><Relationship Id="rId325" Type="http://schemas.openxmlformats.org/officeDocument/2006/relationships/image" Target="../media/image286.png"/><Relationship Id="rId367" Type="http://schemas.openxmlformats.org/officeDocument/2006/relationships/image" Target="../media/image307.png"/><Relationship Id="rId171" Type="http://schemas.openxmlformats.org/officeDocument/2006/relationships/image" Target="../media/image209.png"/><Relationship Id="rId227" Type="http://schemas.openxmlformats.org/officeDocument/2006/relationships/image" Target="../media/image237.png"/><Relationship Id="rId269" Type="http://schemas.openxmlformats.org/officeDocument/2006/relationships/image" Target="../media/image258.png"/><Relationship Id="rId33" Type="http://schemas.openxmlformats.org/officeDocument/2006/relationships/image" Target="../media/image139.png"/><Relationship Id="rId129" Type="http://schemas.openxmlformats.org/officeDocument/2006/relationships/image" Target="../media/image188.png"/><Relationship Id="rId280" Type="http://schemas.openxmlformats.org/officeDocument/2006/relationships/customXml" Target="../ink/ink261.xml"/><Relationship Id="rId336" Type="http://schemas.openxmlformats.org/officeDocument/2006/relationships/customXml" Target="../ink/ink289.xml"/><Relationship Id="rId75" Type="http://schemas.openxmlformats.org/officeDocument/2006/relationships/image" Target="../media/image161.png"/><Relationship Id="rId140" Type="http://schemas.openxmlformats.org/officeDocument/2006/relationships/customXml" Target="../ink/ink191.xml"/><Relationship Id="rId182" Type="http://schemas.openxmlformats.org/officeDocument/2006/relationships/customXml" Target="../ink/ink212.xml"/><Relationship Id="rId378" Type="http://schemas.openxmlformats.org/officeDocument/2006/relationships/customXml" Target="../ink/ink310.xml"/><Relationship Id="rId403" Type="http://schemas.openxmlformats.org/officeDocument/2006/relationships/image" Target="../media/image325.png"/><Relationship Id="rId6" Type="http://schemas.openxmlformats.org/officeDocument/2006/relationships/customXml" Target="../ink/ink124.xml"/><Relationship Id="rId238" Type="http://schemas.openxmlformats.org/officeDocument/2006/relationships/customXml" Target="../ink/ink240.xml"/><Relationship Id="rId291" Type="http://schemas.openxmlformats.org/officeDocument/2006/relationships/image" Target="../media/image269.png"/><Relationship Id="rId305" Type="http://schemas.openxmlformats.org/officeDocument/2006/relationships/image" Target="../media/image276.png"/><Relationship Id="rId347" Type="http://schemas.openxmlformats.org/officeDocument/2006/relationships/image" Target="../media/image297.png"/><Relationship Id="rId44" Type="http://schemas.openxmlformats.org/officeDocument/2006/relationships/customXml" Target="../ink/ink143.xml"/><Relationship Id="rId86" Type="http://schemas.openxmlformats.org/officeDocument/2006/relationships/customXml" Target="../ink/ink164.xml"/><Relationship Id="rId151" Type="http://schemas.openxmlformats.org/officeDocument/2006/relationships/image" Target="../media/image199.png"/><Relationship Id="rId389" Type="http://schemas.openxmlformats.org/officeDocument/2006/relationships/image" Target="../media/image318.png"/><Relationship Id="rId193" Type="http://schemas.openxmlformats.org/officeDocument/2006/relationships/image" Target="../media/image220.png"/><Relationship Id="rId207" Type="http://schemas.openxmlformats.org/officeDocument/2006/relationships/image" Target="../media/image227.png"/><Relationship Id="rId249" Type="http://schemas.openxmlformats.org/officeDocument/2006/relationships/image" Target="../media/image248.png"/><Relationship Id="rId414" Type="http://schemas.openxmlformats.org/officeDocument/2006/relationships/customXml" Target="../ink/ink328.xml"/><Relationship Id="rId13" Type="http://schemas.openxmlformats.org/officeDocument/2006/relationships/image" Target="../media/image129.png"/><Relationship Id="rId109" Type="http://schemas.openxmlformats.org/officeDocument/2006/relationships/image" Target="../media/image178.png"/><Relationship Id="rId260" Type="http://schemas.openxmlformats.org/officeDocument/2006/relationships/customXml" Target="../ink/ink251.xml"/><Relationship Id="rId316" Type="http://schemas.openxmlformats.org/officeDocument/2006/relationships/customXml" Target="../ink/ink279.xml"/><Relationship Id="rId55" Type="http://schemas.openxmlformats.org/officeDocument/2006/relationships/image" Target="../media/image151.png"/><Relationship Id="rId97" Type="http://schemas.openxmlformats.org/officeDocument/2006/relationships/image" Target="../media/image172.png"/><Relationship Id="rId120" Type="http://schemas.openxmlformats.org/officeDocument/2006/relationships/customXml" Target="../ink/ink181.xml"/><Relationship Id="rId358" Type="http://schemas.openxmlformats.org/officeDocument/2006/relationships/customXml" Target="../ink/ink300.xml"/><Relationship Id="rId162" Type="http://schemas.openxmlformats.org/officeDocument/2006/relationships/customXml" Target="../ink/ink202.xml"/><Relationship Id="rId218" Type="http://schemas.openxmlformats.org/officeDocument/2006/relationships/customXml" Target="../ink/ink230.xml"/><Relationship Id="rId425" Type="http://schemas.openxmlformats.org/officeDocument/2006/relationships/image" Target="../media/image336.png"/><Relationship Id="rId271" Type="http://schemas.openxmlformats.org/officeDocument/2006/relationships/image" Target="../media/image259.png"/><Relationship Id="rId24" Type="http://schemas.openxmlformats.org/officeDocument/2006/relationships/customXml" Target="../ink/ink133.xml"/><Relationship Id="rId66" Type="http://schemas.openxmlformats.org/officeDocument/2006/relationships/customXml" Target="../ink/ink154.xml"/><Relationship Id="rId131" Type="http://schemas.openxmlformats.org/officeDocument/2006/relationships/image" Target="../media/image189.png"/><Relationship Id="rId327" Type="http://schemas.openxmlformats.org/officeDocument/2006/relationships/image" Target="../media/image287.png"/><Relationship Id="rId369" Type="http://schemas.openxmlformats.org/officeDocument/2006/relationships/image" Target="../media/image308.png"/><Relationship Id="rId173" Type="http://schemas.openxmlformats.org/officeDocument/2006/relationships/image" Target="../media/image210.png"/><Relationship Id="rId229" Type="http://schemas.openxmlformats.org/officeDocument/2006/relationships/image" Target="../media/image238.png"/><Relationship Id="rId380" Type="http://schemas.openxmlformats.org/officeDocument/2006/relationships/customXml" Target="../ink/ink311.xml"/><Relationship Id="rId240" Type="http://schemas.openxmlformats.org/officeDocument/2006/relationships/customXml" Target="../ink/ink241.xml"/><Relationship Id="rId35" Type="http://schemas.openxmlformats.org/officeDocument/2006/relationships/image" Target="../media/image141.png"/><Relationship Id="rId77" Type="http://schemas.openxmlformats.org/officeDocument/2006/relationships/image" Target="../media/image162.png"/><Relationship Id="rId100" Type="http://schemas.openxmlformats.org/officeDocument/2006/relationships/customXml" Target="../ink/ink171.xml"/><Relationship Id="rId282" Type="http://schemas.openxmlformats.org/officeDocument/2006/relationships/customXml" Target="../ink/ink262.xml"/><Relationship Id="rId338" Type="http://schemas.openxmlformats.org/officeDocument/2006/relationships/customXml" Target="../ink/ink290.xml"/><Relationship Id="rId8" Type="http://schemas.openxmlformats.org/officeDocument/2006/relationships/customXml" Target="../ink/ink125.xml"/><Relationship Id="rId142" Type="http://schemas.openxmlformats.org/officeDocument/2006/relationships/customXml" Target="../ink/ink192.xml"/><Relationship Id="rId184" Type="http://schemas.openxmlformats.org/officeDocument/2006/relationships/customXml" Target="../ink/ink213.xml"/><Relationship Id="rId391" Type="http://schemas.openxmlformats.org/officeDocument/2006/relationships/image" Target="../media/image319.png"/><Relationship Id="rId405" Type="http://schemas.openxmlformats.org/officeDocument/2006/relationships/image" Target="../media/image326.png"/><Relationship Id="rId251" Type="http://schemas.openxmlformats.org/officeDocument/2006/relationships/image" Target="../media/image249.png"/><Relationship Id="rId46" Type="http://schemas.openxmlformats.org/officeDocument/2006/relationships/customXml" Target="../ink/ink144.xml"/><Relationship Id="rId293" Type="http://schemas.openxmlformats.org/officeDocument/2006/relationships/image" Target="../media/image270.png"/><Relationship Id="rId307" Type="http://schemas.openxmlformats.org/officeDocument/2006/relationships/image" Target="../media/image277.png"/><Relationship Id="rId349" Type="http://schemas.openxmlformats.org/officeDocument/2006/relationships/image" Target="../media/image298.png"/><Relationship Id="rId88" Type="http://schemas.openxmlformats.org/officeDocument/2006/relationships/customXml" Target="../ink/ink165.xml"/><Relationship Id="rId111" Type="http://schemas.openxmlformats.org/officeDocument/2006/relationships/image" Target="../media/image179.png"/><Relationship Id="rId153" Type="http://schemas.openxmlformats.org/officeDocument/2006/relationships/image" Target="../media/image200.png"/><Relationship Id="rId195" Type="http://schemas.openxmlformats.org/officeDocument/2006/relationships/image" Target="../media/image221.png"/><Relationship Id="rId209" Type="http://schemas.openxmlformats.org/officeDocument/2006/relationships/image" Target="../media/image228.png"/><Relationship Id="rId360" Type="http://schemas.openxmlformats.org/officeDocument/2006/relationships/customXml" Target="../ink/ink301.xml"/><Relationship Id="rId416" Type="http://schemas.openxmlformats.org/officeDocument/2006/relationships/customXml" Target="../ink/ink329.xml"/><Relationship Id="rId220" Type="http://schemas.openxmlformats.org/officeDocument/2006/relationships/customXml" Target="../ink/ink231.xml"/><Relationship Id="rId15" Type="http://schemas.openxmlformats.org/officeDocument/2006/relationships/image" Target="../media/image130.png"/><Relationship Id="rId57" Type="http://schemas.openxmlformats.org/officeDocument/2006/relationships/image" Target="../media/image152.png"/><Relationship Id="rId262" Type="http://schemas.openxmlformats.org/officeDocument/2006/relationships/customXml" Target="../ink/ink252.xml"/><Relationship Id="rId318" Type="http://schemas.openxmlformats.org/officeDocument/2006/relationships/customXml" Target="../ink/ink280.xml"/><Relationship Id="rId99" Type="http://schemas.openxmlformats.org/officeDocument/2006/relationships/image" Target="../media/image173.png"/><Relationship Id="rId122" Type="http://schemas.openxmlformats.org/officeDocument/2006/relationships/customXml" Target="../ink/ink182.xml"/><Relationship Id="rId164" Type="http://schemas.openxmlformats.org/officeDocument/2006/relationships/customXml" Target="../ink/ink203.xml"/><Relationship Id="rId371" Type="http://schemas.openxmlformats.org/officeDocument/2006/relationships/image" Target="../media/image309.png"/><Relationship Id="rId427" Type="http://schemas.openxmlformats.org/officeDocument/2006/relationships/image" Target="../media/image337.png"/><Relationship Id="rId26" Type="http://schemas.openxmlformats.org/officeDocument/2006/relationships/customXml" Target="../ink/ink134.xml"/><Relationship Id="rId231" Type="http://schemas.openxmlformats.org/officeDocument/2006/relationships/image" Target="../media/image239.png"/><Relationship Id="rId273" Type="http://schemas.openxmlformats.org/officeDocument/2006/relationships/image" Target="../media/image260.png"/><Relationship Id="rId329" Type="http://schemas.openxmlformats.org/officeDocument/2006/relationships/image" Target="../media/image288.png"/><Relationship Id="rId68" Type="http://schemas.openxmlformats.org/officeDocument/2006/relationships/customXml" Target="../ink/ink155.xml"/><Relationship Id="rId133" Type="http://schemas.openxmlformats.org/officeDocument/2006/relationships/image" Target="../media/image190.png"/><Relationship Id="rId175" Type="http://schemas.openxmlformats.org/officeDocument/2006/relationships/image" Target="../media/image211.png"/><Relationship Id="rId340" Type="http://schemas.openxmlformats.org/officeDocument/2006/relationships/customXml" Target="../ink/ink291.xml"/><Relationship Id="rId200" Type="http://schemas.openxmlformats.org/officeDocument/2006/relationships/customXml" Target="../ink/ink221.xml"/><Relationship Id="rId382" Type="http://schemas.openxmlformats.org/officeDocument/2006/relationships/customXml" Target="../ink/ink312.xml"/><Relationship Id="rId242" Type="http://schemas.openxmlformats.org/officeDocument/2006/relationships/customXml" Target="../ink/ink242.xml"/><Relationship Id="rId284" Type="http://schemas.openxmlformats.org/officeDocument/2006/relationships/customXml" Target="../ink/ink263.xml"/><Relationship Id="rId37" Type="http://schemas.openxmlformats.org/officeDocument/2006/relationships/image" Target="../media/image142.png"/><Relationship Id="rId79" Type="http://schemas.openxmlformats.org/officeDocument/2006/relationships/image" Target="../media/image163.png"/><Relationship Id="rId102" Type="http://schemas.openxmlformats.org/officeDocument/2006/relationships/customXml" Target="../ink/ink172.xml"/><Relationship Id="rId144" Type="http://schemas.openxmlformats.org/officeDocument/2006/relationships/customXml" Target="../ink/ink193.xml"/><Relationship Id="rId90" Type="http://schemas.openxmlformats.org/officeDocument/2006/relationships/customXml" Target="../ink/ink166.xml"/><Relationship Id="rId186" Type="http://schemas.openxmlformats.org/officeDocument/2006/relationships/customXml" Target="../ink/ink214.xml"/><Relationship Id="rId351" Type="http://schemas.openxmlformats.org/officeDocument/2006/relationships/image" Target="../media/image299.png"/><Relationship Id="rId393" Type="http://schemas.openxmlformats.org/officeDocument/2006/relationships/image" Target="../media/image320.png"/><Relationship Id="rId407" Type="http://schemas.openxmlformats.org/officeDocument/2006/relationships/image" Target="../media/image327.png"/><Relationship Id="rId211" Type="http://schemas.openxmlformats.org/officeDocument/2006/relationships/image" Target="../media/image229.png"/><Relationship Id="rId253" Type="http://schemas.openxmlformats.org/officeDocument/2006/relationships/image" Target="../media/image250.png"/><Relationship Id="rId295" Type="http://schemas.openxmlformats.org/officeDocument/2006/relationships/image" Target="../media/image271.png"/><Relationship Id="rId309" Type="http://schemas.openxmlformats.org/officeDocument/2006/relationships/image" Target="../media/image278.png"/><Relationship Id="rId48" Type="http://schemas.openxmlformats.org/officeDocument/2006/relationships/customXml" Target="../ink/ink145.xml"/><Relationship Id="rId113" Type="http://schemas.openxmlformats.org/officeDocument/2006/relationships/image" Target="../media/image180.png"/><Relationship Id="rId320" Type="http://schemas.openxmlformats.org/officeDocument/2006/relationships/customXml" Target="../ink/ink281.xml"/><Relationship Id="rId155" Type="http://schemas.openxmlformats.org/officeDocument/2006/relationships/image" Target="../media/image201.png"/><Relationship Id="rId197" Type="http://schemas.openxmlformats.org/officeDocument/2006/relationships/image" Target="../media/image222.png"/><Relationship Id="rId362" Type="http://schemas.openxmlformats.org/officeDocument/2006/relationships/customXml" Target="../ink/ink302.xml"/><Relationship Id="rId418" Type="http://schemas.openxmlformats.org/officeDocument/2006/relationships/customXml" Target="../ink/ink330.xml"/><Relationship Id="rId222" Type="http://schemas.openxmlformats.org/officeDocument/2006/relationships/customXml" Target="../ink/ink232.xml"/><Relationship Id="rId264" Type="http://schemas.openxmlformats.org/officeDocument/2006/relationships/customXml" Target="../ink/ink253.xml"/><Relationship Id="rId17" Type="http://schemas.openxmlformats.org/officeDocument/2006/relationships/image" Target="../media/image131.png"/><Relationship Id="rId59" Type="http://schemas.openxmlformats.org/officeDocument/2006/relationships/image" Target="../media/image153.png"/><Relationship Id="rId124" Type="http://schemas.openxmlformats.org/officeDocument/2006/relationships/customXml" Target="../ink/ink183.xml"/><Relationship Id="rId70" Type="http://schemas.openxmlformats.org/officeDocument/2006/relationships/customXml" Target="../ink/ink156.xml"/><Relationship Id="rId166" Type="http://schemas.openxmlformats.org/officeDocument/2006/relationships/customXml" Target="../ink/ink204.xml"/><Relationship Id="rId331" Type="http://schemas.openxmlformats.org/officeDocument/2006/relationships/image" Target="../media/image289.png"/><Relationship Id="rId373" Type="http://schemas.openxmlformats.org/officeDocument/2006/relationships/image" Target="../media/image310.png"/><Relationship Id="rId429" Type="http://schemas.openxmlformats.org/officeDocument/2006/relationships/image" Target="../media/image33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9.png"/><Relationship Id="rId84" Type="http://schemas.openxmlformats.org/officeDocument/2006/relationships/customXml" Target="../ink/ink343.xml"/><Relationship Id="rId89" Type="http://schemas.openxmlformats.org/officeDocument/2006/relationships/image" Target="../media/image375.png"/><Relationship Id="rId112" Type="http://schemas.openxmlformats.org/officeDocument/2006/relationships/customXml" Target="../ink/ink357.xml"/><Relationship Id="rId133" Type="http://schemas.openxmlformats.org/officeDocument/2006/relationships/image" Target="../media/image345.png"/><Relationship Id="rId138" Type="http://schemas.openxmlformats.org/officeDocument/2006/relationships/customXml" Target="../ink/ink370.xml"/><Relationship Id="rId154" Type="http://schemas.openxmlformats.org/officeDocument/2006/relationships/customXml" Target="../ink/ink378.xml"/><Relationship Id="rId159" Type="http://schemas.openxmlformats.org/officeDocument/2006/relationships/image" Target="../media/image360.png"/><Relationship Id="rId175" Type="http://schemas.openxmlformats.org/officeDocument/2006/relationships/image" Target="../media/image368.png"/><Relationship Id="rId170" Type="http://schemas.openxmlformats.org/officeDocument/2006/relationships/customXml" Target="../ink/ink386.xml"/><Relationship Id="rId107" Type="http://schemas.openxmlformats.org/officeDocument/2006/relationships/image" Target="../media/image384.png"/><Relationship Id="rId53" Type="http://schemas.openxmlformats.org/officeDocument/2006/relationships/image" Target="../media/image341.png"/><Relationship Id="rId79" Type="http://schemas.openxmlformats.org/officeDocument/2006/relationships/image" Target="../media/image370.png"/><Relationship Id="rId102" Type="http://schemas.openxmlformats.org/officeDocument/2006/relationships/customXml" Target="../ink/ink352.xml"/><Relationship Id="rId123" Type="http://schemas.openxmlformats.org/officeDocument/2006/relationships/image" Target="../media/image392.png"/><Relationship Id="rId128" Type="http://schemas.openxmlformats.org/officeDocument/2006/relationships/customXml" Target="../ink/ink365.xml"/><Relationship Id="rId144" Type="http://schemas.openxmlformats.org/officeDocument/2006/relationships/customXml" Target="../ink/ink373.xml"/><Relationship Id="rId149" Type="http://schemas.openxmlformats.org/officeDocument/2006/relationships/image" Target="../media/image354.png"/><Relationship Id="rId90" Type="http://schemas.openxmlformats.org/officeDocument/2006/relationships/customXml" Target="../ink/ink346.xml"/><Relationship Id="rId95" Type="http://schemas.openxmlformats.org/officeDocument/2006/relationships/image" Target="../media/image378.png"/><Relationship Id="rId160" Type="http://schemas.openxmlformats.org/officeDocument/2006/relationships/customXml" Target="../ink/ink381.xml"/><Relationship Id="rId165" Type="http://schemas.openxmlformats.org/officeDocument/2006/relationships/image" Target="../media/image363.png"/><Relationship Id="rId181" Type="http://schemas.openxmlformats.org/officeDocument/2006/relationships/image" Target="../media/image395.png"/><Relationship Id="rId186" Type="http://schemas.openxmlformats.org/officeDocument/2006/relationships/customXml" Target="../ink/ink394.xml"/><Relationship Id="rId113" Type="http://schemas.openxmlformats.org/officeDocument/2006/relationships/image" Target="../media/image387.png"/><Relationship Id="rId118" Type="http://schemas.openxmlformats.org/officeDocument/2006/relationships/customXml" Target="../ink/ink360.xml"/><Relationship Id="rId134" Type="http://schemas.openxmlformats.org/officeDocument/2006/relationships/customXml" Target="../ink/ink368.xml"/><Relationship Id="rId139" Type="http://schemas.openxmlformats.org/officeDocument/2006/relationships/image" Target="../media/image348.png"/><Relationship Id="rId80" Type="http://schemas.openxmlformats.org/officeDocument/2006/relationships/customXml" Target="../ink/ink341.xml"/><Relationship Id="rId85" Type="http://schemas.openxmlformats.org/officeDocument/2006/relationships/image" Target="../media/image373.png"/><Relationship Id="rId150" Type="http://schemas.openxmlformats.org/officeDocument/2006/relationships/customXml" Target="../ink/ink376.xml"/><Relationship Id="rId155" Type="http://schemas.openxmlformats.org/officeDocument/2006/relationships/image" Target="../media/image358.png"/><Relationship Id="rId171" Type="http://schemas.openxmlformats.org/officeDocument/2006/relationships/image" Target="../media/image366.png"/><Relationship Id="rId176" Type="http://schemas.openxmlformats.org/officeDocument/2006/relationships/customXml" Target="../ink/ink389.xml"/><Relationship Id="rId103" Type="http://schemas.openxmlformats.org/officeDocument/2006/relationships/image" Target="../media/image382.png"/><Relationship Id="rId108" Type="http://schemas.openxmlformats.org/officeDocument/2006/relationships/customXml" Target="../ink/ink355.xml"/><Relationship Id="rId124" Type="http://schemas.openxmlformats.org/officeDocument/2006/relationships/customXml" Target="../ink/ink363.xml"/><Relationship Id="rId129" Type="http://schemas.openxmlformats.org/officeDocument/2006/relationships/image" Target="../media/image343.png"/><Relationship Id="rId54" Type="http://schemas.openxmlformats.org/officeDocument/2006/relationships/customXml" Target="../ink/ink340.xml"/><Relationship Id="rId91" Type="http://schemas.openxmlformats.org/officeDocument/2006/relationships/image" Target="../media/image376.png"/><Relationship Id="rId96" Type="http://schemas.openxmlformats.org/officeDocument/2006/relationships/customXml" Target="../ink/ink349.xml"/><Relationship Id="rId140" Type="http://schemas.openxmlformats.org/officeDocument/2006/relationships/customXml" Target="../ink/ink371.xml"/><Relationship Id="rId145" Type="http://schemas.openxmlformats.org/officeDocument/2006/relationships/image" Target="../media/image352.png"/><Relationship Id="rId161" Type="http://schemas.openxmlformats.org/officeDocument/2006/relationships/image" Target="../media/image361.png"/><Relationship Id="rId166" Type="http://schemas.openxmlformats.org/officeDocument/2006/relationships/customXml" Target="../ink/ink384.xml"/><Relationship Id="rId182" Type="http://schemas.openxmlformats.org/officeDocument/2006/relationships/customXml" Target="../ink/ink392.xml"/><Relationship Id="rId187" Type="http://schemas.openxmlformats.org/officeDocument/2006/relationships/image" Target="../media/image398.png"/><Relationship Id="rId1" Type="http://schemas.openxmlformats.org/officeDocument/2006/relationships/slideLayout" Target="../slideLayouts/slideLayout2.xml"/><Relationship Id="rId114" Type="http://schemas.openxmlformats.org/officeDocument/2006/relationships/customXml" Target="../ink/ink358.xml"/><Relationship Id="rId119" Type="http://schemas.openxmlformats.org/officeDocument/2006/relationships/image" Target="../media/image390.png"/><Relationship Id="rId52" Type="http://schemas.openxmlformats.org/officeDocument/2006/relationships/customXml" Target="../ink/ink339.xml"/><Relationship Id="rId81" Type="http://schemas.openxmlformats.org/officeDocument/2006/relationships/image" Target="../media/image371.png"/><Relationship Id="rId86" Type="http://schemas.openxmlformats.org/officeDocument/2006/relationships/customXml" Target="../ink/ink344.xml"/><Relationship Id="rId94" Type="http://schemas.openxmlformats.org/officeDocument/2006/relationships/customXml" Target="../ink/ink348.xml"/><Relationship Id="rId99" Type="http://schemas.openxmlformats.org/officeDocument/2006/relationships/image" Target="../media/image380.png"/><Relationship Id="rId101" Type="http://schemas.openxmlformats.org/officeDocument/2006/relationships/image" Target="../media/image381.png"/><Relationship Id="rId122" Type="http://schemas.openxmlformats.org/officeDocument/2006/relationships/customXml" Target="../ink/ink362.xml"/><Relationship Id="rId130" Type="http://schemas.openxmlformats.org/officeDocument/2006/relationships/customXml" Target="../ink/ink366.xml"/><Relationship Id="rId135" Type="http://schemas.openxmlformats.org/officeDocument/2006/relationships/image" Target="../media/image346.png"/><Relationship Id="rId143" Type="http://schemas.openxmlformats.org/officeDocument/2006/relationships/image" Target="../media/image351.png"/><Relationship Id="rId148" Type="http://schemas.openxmlformats.org/officeDocument/2006/relationships/customXml" Target="../ink/ink375.xml"/><Relationship Id="rId151" Type="http://schemas.openxmlformats.org/officeDocument/2006/relationships/image" Target="../media/image355.png"/><Relationship Id="rId156" Type="http://schemas.openxmlformats.org/officeDocument/2006/relationships/customXml" Target="../ink/ink379.xml"/><Relationship Id="rId164" Type="http://schemas.openxmlformats.org/officeDocument/2006/relationships/customXml" Target="../ink/ink383.xml"/><Relationship Id="rId169" Type="http://schemas.openxmlformats.org/officeDocument/2006/relationships/image" Target="../media/image365.png"/><Relationship Id="rId177" Type="http://schemas.openxmlformats.org/officeDocument/2006/relationships/image" Target="../media/image369.png"/><Relationship Id="rId185" Type="http://schemas.openxmlformats.org/officeDocument/2006/relationships/image" Target="../media/image397.png"/><Relationship Id="rId4" Type="http://schemas.openxmlformats.org/officeDocument/2006/relationships/customXml" Target="../ink/ink337.xml"/><Relationship Id="rId172" Type="http://schemas.openxmlformats.org/officeDocument/2006/relationships/customXml" Target="../ink/ink387.xml"/><Relationship Id="rId180" Type="http://schemas.openxmlformats.org/officeDocument/2006/relationships/customXml" Target="../ink/ink391.xml"/><Relationship Id="rId39" Type="http://schemas.openxmlformats.org/officeDocument/2006/relationships/image" Target="../media/image350.png"/><Relationship Id="rId109" Type="http://schemas.openxmlformats.org/officeDocument/2006/relationships/image" Target="../media/image385.png"/><Relationship Id="rId97" Type="http://schemas.openxmlformats.org/officeDocument/2006/relationships/image" Target="../media/image379.png"/><Relationship Id="rId104" Type="http://schemas.openxmlformats.org/officeDocument/2006/relationships/customXml" Target="../ink/ink353.xml"/><Relationship Id="rId120" Type="http://schemas.openxmlformats.org/officeDocument/2006/relationships/customXml" Target="../ink/ink361.xml"/><Relationship Id="rId125" Type="http://schemas.openxmlformats.org/officeDocument/2006/relationships/image" Target="../media/image393.png"/><Relationship Id="rId141" Type="http://schemas.openxmlformats.org/officeDocument/2006/relationships/image" Target="../media/image349.png"/><Relationship Id="rId146" Type="http://schemas.openxmlformats.org/officeDocument/2006/relationships/customXml" Target="../ink/ink374.xml"/><Relationship Id="rId167" Type="http://schemas.openxmlformats.org/officeDocument/2006/relationships/image" Target="../media/image364.png"/><Relationship Id="rId92" Type="http://schemas.openxmlformats.org/officeDocument/2006/relationships/customXml" Target="../ink/ink347.xml"/><Relationship Id="rId162" Type="http://schemas.openxmlformats.org/officeDocument/2006/relationships/customXml" Target="../ink/ink382.xml"/><Relationship Id="rId183" Type="http://schemas.openxmlformats.org/officeDocument/2006/relationships/image" Target="../media/image396.png"/><Relationship Id="rId2" Type="http://schemas.openxmlformats.org/officeDocument/2006/relationships/image" Target="../media/image2210.png"/><Relationship Id="rId40" Type="http://schemas.openxmlformats.org/officeDocument/2006/relationships/customXml" Target="../ink/ink338.xml"/><Relationship Id="rId87" Type="http://schemas.openxmlformats.org/officeDocument/2006/relationships/image" Target="../media/image374.png"/><Relationship Id="rId110" Type="http://schemas.openxmlformats.org/officeDocument/2006/relationships/customXml" Target="../ink/ink356.xml"/><Relationship Id="rId115" Type="http://schemas.openxmlformats.org/officeDocument/2006/relationships/image" Target="../media/image388.png"/><Relationship Id="rId131" Type="http://schemas.openxmlformats.org/officeDocument/2006/relationships/image" Target="../media/image344.png"/><Relationship Id="rId136" Type="http://schemas.openxmlformats.org/officeDocument/2006/relationships/customXml" Target="../ink/ink369.xml"/><Relationship Id="rId157" Type="http://schemas.openxmlformats.org/officeDocument/2006/relationships/image" Target="../media/image359.png"/><Relationship Id="rId178" Type="http://schemas.openxmlformats.org/officeDocument/2006/relationships/customXml" Target="../ink/ink390.xml"/><Relationship Id="rId82" Type="http://schemas.openxmlformats.org/officeDocument/2006/relationships/customXml" Target="../ink/ink342.xml"/><Relationship Id="rId152" Type="http://schemas.openxmlformats.org/officeDocument/2006/relationships/customXml" Target="../ink/ink377.xml"/><Relationship Id="rId173" Type="http://schemas.openxmlformats.org/officeDocument/2006/relationships/image" Target="../media/image367.png"/><Relationship Id="rId100" Type="http://schemas.openxmlformats.org/officeDocument/2006/relationships/customXml" Target="../ink/ink351.xml"/><Relationship Id="rId105" Type="http://schemas.openxmlformats.org/officeDocument/2006/relationships/image" Target="../media/image383.png"/><Relationship Id="rId126" Type="http://schemas.openxmlformats.org/officeDocument/2006/relationships/customXml" Target="../ink/ink364.xml"/><Relationship Id="rId147" Type="http://schemas.openxmlformats.org/officeDocument/2006/relationships/image" Target="../media/image353.png"/><Relationship Id="rId168" Type="http://schemas.openxmlformats.org/officeDocument/2006/relationships/customXml" Target="../ink/ink385.xml"/><Relationship Id="rId51" Type="http://schemas.openxmlformats.org/officeDocument/2006/relationships/image" Target="../media/image356.png"/><Relationship Id="rId93" Type="http://schemas.openxmlformats.org/officeDocument/2006/relationships/image" Target="../media/image377.png"/><Relationship Id="rId98" Type="http://schemas.openxmlformats.org/officeDocument/2006/relationships/customXml" Target="../ink/ink350.xml"/><Relationship Id="rId121" Type="http://schemas.openxmlformats.org/officeDocument/2006/relationships/image" Target="../media/image391.png"/><Relationship Id="rId142" Type="http://schemas.openxmlformats.org/officeDocument/2006/relationships/customXml" Target="../ink/ink372.xml"/><Relationship Id="rId163" Type="http://schemas.openxmlformats.org/officeDocument/2006/relationships/image" Target="../media/image362.png"/><Relationship Id="rId184" Type="http://schemas.openxmlformats.org/officeDocument/2006/relationships/customXml" Target="../ink/ink393.xml"/><Relationship Id="rId3" Type="http://schemas.openxmlformats.org/officeDocument/2006/relationships/image" Target="../media/image340.png"/><Relationship Id="rId116" Type="http://schemas.openxmlformats.org/officeDocument/2006/relationships/customXml" Target="../ink/ink359.xml"/><Relationship Id="rId137" Type="http://schemas.openxmlformats.org/officeDocument/2006/relationships/image" Target="../media/image347.png"/><Relationship Id="rId158" Type="http://schemas.openxmlformats.org/officeDocument/2006/relationships/customXml" Target="../ink/ink380.xml"/><Relationship Id="rId83" Type="http://schemas.openxmlformats.org/officeDocument/2006/relationships/image" Target="../media/image372.png"/><Relationship Id="rId88" Type="http://schemas.openxmlformats.org/officeDocument/2006/relationships/customXml" Target="../ink/ink345.xml"/><Relationship Id="rId111" Type="http://schemas.openxmlformats.org/officeDocument/2006/relationships/image" Target="../media/image386.png"/><Relationship Id="rId132" Type="http://schemas.openxmlformats.org/officeDocument/2006/relationships/customXml" Target="../ink/ink367.xml"/><Relationship Id="rId153" Type="http://schemas.openxmlformats.org/officeDocument/2006/relationships/image" Target="../media/image357.png"/><Relationship Id="rId174" Type="http://schemas.openxmlformats.org/officeDocument/2006/relationships/customXml" Target="../ink/ink388.xml"/><Relationship Id="rId179" Type="http://schemas.openxmlformats.org/officeDocument/2006/relationships/image" Target="../media/image394.png"/><Relationship Id="rId106" Type="http://schemas.openxmlformats.org/officeDocument/2006/relationships/customXml" Target="../ink/ink354.xml"/><Relationship Id="rId127" Type="http://schemas.openxmlformats.org/officeDocument/2006/relationships/image" Target="../media/image3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8.xml"/><Relationship Id="rId3" Type="http://schemas.openxmlformats.org/officeDocument/2006/relationships/image" Target="../media/image3940.png"/><Relationship Id="rId7" Type="http://schemas.openxmlformats.org/officeDocument/2006/relationships/image" Target="../media/image3960.png"/><Relationship Id="rId2" Type="http://schemas.openxmlformats.org/officeDocument/2006/relationships/customXml" Target="../ink/ink39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97.xml"/><Relationship Id="rId5" Type="http://schemas.openxmlformats.org/officeDocument/2006/relationships/image" Target="../media/image3950.png"/><Relationship Id="rId4" Type="http://schemas.openxmlformats.org/officeDocument/2006/relationships/customXml" Target="../ink/ink396.xml"/><Relationship Id="rId9" Type="http://schemas.openxmlformats.org/officeDocument/2006/relationships/image" Target="../media/image39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2.png"/><Relationship Id="rId3" Type="http://schemas.openxmlformats.org/officeDocument/2006/relationships/customXml" Target="../ink/ink399.xml"/><Relationship Id="rId7" Type="http://schemas.openxmlformats.org/officeDocument/2006/relationships/customXml" Target="../ink/ink401.xml"/><Relationship Id="rId2" Type="http://schemas.openxmlformats.org/officeDocument/2006/relationships/image" Target="../media/image3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1.png"/><Relationship Id="rId5" Type="http://schemas.openxmlformats.org/officeDocument/2006/relationships/customXml" Target="../ink/ink400.xml"/><Relationship Id="rId10" Type="http://schemas.openxmlformats.org/officeDocument/2006/relationships/image" Target="../media/image403.png"/><Relationship Id="rId4" Type="http://schemas.openxmlformats.org/officeDocument/2006/relationships/image" Target="../media/image400.png"/><Relationship Id="rId9" Type="http://schemas.openxmlformats.org/officeDocument/2006/relationships/customXml" Target="../ink/ink402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59.xml"/><Relationship Id="rId21" Type="http://schemas.openxmlformats.org/officeDocument/2006/relationships/customXml" Target="../ink/ink411.xml"/><Relationship Id="rId42" Type="http://schemas.openxmlformats.org/officeDocument/2006/relationships/image" Target="../media/image422.png"/><Relationship Id="rId63" Type="http://schemas.openxmlformats.org/officeDocument/2006/relationships/customXml" Target="../ink/ink432.xml"/><Relationship Id="rId84" Type="http://schemas.openxmlformats.org/officeDocument/2006/relationships/image" Target="../media/image443.png"/><Relationship Id="rId138" Type="http://schemas.openxmlformats.org/officeDocument/2006/relationships/image" Target="../media/image470.png"/><Relationship Id="rId107" Type="http://schemas.openxmlformats.org/officeDocument/2006/relationships/customXml" Target="../ink/ink454.xml"/><Relationship Id="rId11" Type="http://schemas.openxmlformats.org/officeDocument/2006/relationships/customXml" Target="../ink/ink406.xml"/><Relationship Id="rId32" Type="http://schemas.openxmlformats.org/officeDocument/2006/relationships/image" Target="../media/image417.png"/><Relationship Id="rId53" Type="http://schemas.openxmlformats.org/officeDocument/2006/relationships/customXml" Target="../ink/ink427.xml"/><Relationship Id="rId74" Type="http://schemas.openxmlformats.org/officeDocument/2006/relationships/image" Target="../media/image438.png"/><Relationship Id="rId128" Type="http://schemas.openxmlformats.org/officeDocument/2006/relationships/image" Target="../media/image465.png"/><Relationship Id="rId149" Type="http://schemas.openxmlformats.org/officeDocument/2006/relationships/customXml" Target="../ink/ink475.xml"/><Relationship Id="rId95" Type="http://schemas.openxmlformats.org/officeDocument/2006/relationships/customXml" Target="../ink/ink448.xml"/><Relationship Id="rId22" Type="http://schemas.openxmlformats.org/officeDocument/2006/relationships/image" Target="../media/image412.png"/><Relationship Id="rId27" Type="http://schemas.openxmlformats.org/officeDocument/2006/relationships/customXml" Target="../ink/ink414.xml"/><Relationship Id="rId43" Type="http://schemas.openxmlformats.org/officeDocument/2006/relationships/customXml" Target="../ink/ink422.xml"/><Relationship Id="rId48" Type="http://schemas.openxmlformats.org/officeDocument/2006/relationships/image" Target="../media/image425.png"/><Relationship Id="rId64" Type="http://schemas.openxmlformats.org/officeDocument/2006/relationships/image" Target="../media/image433.png"/><Relationship Id="rId69" Type="http://schemas.openxmlformats.org/officeDocument/2006/relationships/customXml" Target="../ink/ink435.xml"/><Relationship Id="rId113" Type="http://schemas.openxmlformats.org/officeDocument/2006/relationships/customXml" Target="../ink/ink457.xml"/><Relationship Id="rId118" Type="http://schemas.openxmlformats.org/officeDocument/2006/relationships/image" Target="../media/image460.png"/><Relationship Id="rId134" Type="http://schemas.openxmlformats.org/officeDocument/2006/relationships/image" Target="../media/image468.png"/><Relationship Id="rId139" Type="http://schemas.openxmlformats.org/officeDocument/2006/relationships/customXml" Target="../ink/ink470.xml"/><Relationship Id="rId80" Type="http://schemas.openxmlformats.org/officeDocument/2006/relationships/image" Target="../media/image441.png"/><Relationship Id="rId85" Type="http://schemas.openxmlformats.org/officeDocument/2006/relationships/customXml" Target="../ink/ink443.xml"/><Relationship Id="rId150" Type="http://schemas.openxmlformats.org/officeDocument/2006/relationships/image" Target="../media/image476.png"/><Relationship Id="rId155" Type="http://schemas.openxmlformats.org/officeDocument/2006/relationships/customXml" Target="../ink/ink478.xml"/><Relationship Id="rId12" Type="http://schemas.openxmlformats.org/officeDocument/2006/relationships/image" Target="../media/image407.png"/><Relationship Id="rId17" Type="http://schemas.openxmlformats.org/officeDocument/2006/relationships/customXml" Target="../ink/ink409.xml"/><Relationship Id="rId33" Type="http://schemas.openxmlformats.org/officeDocument/2006/relationships/customXml" Target="../ink/ink417.xml"/><Relationship Id="rId38" Type="http://schemas.openxmlformats.org/officeDocument/2006/relationships/image" Target="../media/image420.png"/><Relationship Id="rId59" Type="http://schemas.openxmlformats.org/officeDocument/2006/relationships/customXml" Target="../ink/ink430.xml"/><Relationship Id="rId103" Type="http://schemas.openxmlformats.org/officeDocument/2006/relationships/customXml" Target="../ink/ink452.xml"/><Relationship Id="rId108" Type="http://schemas.openxmlformats.org/officeDocument/2006/relationships/image" Target="../media/image455.png"/><Relationship Id="rId124" Type="http://schemas.openxmlformats.org/officeDocument/2006/relationships/image" Target="../media/image463.png"/><Relationship Id="rId129" Type="http://schemas.openxmlformats.org/officeDocument/2006/relationships/customXml" Target="../ink/ink465.xml"/><Relationship Id="rId54" Type="http://schemas.openxmlformats.org/officeDocument/2006/relationships/image" Target="../media/image428.png"/><Relationship Id="rId70" Type="http://schemas.openxmlformats.org/officeDocument/2006/relationships/image" Target="../media/image436.png"/><Relationship Id="rId75" Type="http://schemas.openxmlformats.org/officeDocument/2006/relationships/customXml" Target="../ink/ink438.xml"/><Relationship Id="rId91" Type="http://schemas.openxmlformats.org/officeDocument/2006/relationships/customXml" Target="../ink/ink446.xml"/><Relationship Id="rId96" Type="http://schemas.openxmlformats.org/officeDocument/2006/relationships/image" Target="../media/image449.png"/><Relationship Id="rId140" Type="http://schemas.openxmlformats.org/officeDocument/2006/relationships/image" Target="../media/image471.png"/><Relationship Id="rId145" Type="http://schemas.openxmlformats.org/officeDocument/2006/relationships/customXml" Target="../ink/ink4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10.png"/><Relationship Id="rId23" Type="http://schemas.openxmlformats.org/officeDocument/2006/relationships/customXml" Target="../ink/ink412.xml"/><Relationship Id="rId28" Type="http://schemas.openxmlformats.org/officeDocument/2006/relationships/image" Target="../media/image415.png"/><Relationship Id="rId49" Type="http://schemas.openxmlformats.org/officeDocument/2006/relationships/customXml" Target="../ink/ink425.xml"/><Relationship Id="rId114" Type="http://schemas.openxmlformats.org/officeDocument/2006/relationships/image" Target="../media/image458.png"/><Relationship Id="rId119" Type="http://schemas.openxmlformats.org/officeDocument/2006/relationships/customXml" Target="../ink/ink460.xml"/><Relationship Id="rId44" Type="http://schemas.openxmlformats.org/officeDocument/2006/relationships/image" Target="../media/image423.png"/><Relationship Id="rId60" Type="http://schemas.openxmlformats.org/officeDocument/2006/relationships/image" Target="../media/image431.png"/><Relationship Id="rId65" Type="http://schemas.openxmlformats.org/officeDocument/2006/relationships/customXml" Target="../ink/ink433.xml"/><Relationship Id="rId81" Type="http://schemas.openxmlformats.org/officeDocument/2006/relationships/customXml" Target="../ink/ink441.xml"/><Relationship Id="rId86" Type="http://schemas.openxmlformats.org/officeDocument/2006/relationships/image" Target="../media/image444.png"/><Relationship Id="rId130" Type="http://schemas.openxmlformats.org/officeDocument/2006/relationships/image" Target="../media/image466.png"/><Relationship Id="rId135" Type="http://schemas.openxmlformats.org/officeDocument/2006/relationships/customXml" Target="../ink/ink468.xml"/><Relationship Id="rId151" Type="http://schemas.openxmlformats.org/officeDocument/2006/relationships/customXml" Target="../ink/ink476.xml"/><Relationship Id="rId156" Type="http://schemas.openxmlformats.org/officeDocument/2006/relationships/image" Target="../media/image479.png"/><Relationship Id="rId13" Type="http://schemas.openxmlformats.org/officeDocument/2006/relationships/customXml" Target="../ink/ink407.xml"/><Relationship Id="rId18" Type="http://schemas.openxmlformats.org/officeDocument/2006/relationships/image" Target="../media/image410.png"/><Relationship Id="rId39" Type="http://schemas.openxmlformats.org/officeDocument/2006/relationships/customXml" Target="../ink/ink420.xml"/><Relationship Id="rId109" Type="http://schemas.openxmlformats.org/officeDocument/2006/relationships/customXml" Target="../ink/ink455.xml"/><Relationship Id="rId34" Type="http://schemas.openxmlformats.org/officeDocument/2006/relationships/image" Target="../media/image418.png"/><Relationship Id="rId50" Type="http://schemas.openxmlformats.org/officeDocument/2006/relationships/image" Target="../media/image426.png"/><Relationship Id="rId55" Type="http://schemas.openxmlformats.org/officeDocument/2006/relationships/customXml" Target="../ink/ink428.xml"/><Relationship Id="rId76" Type="http://schemas.openxmlformats.org/officeDocument/2006/relationships/image" Target="../media/image439.png"/><Relationship Id="rId97" Type="http://schemas.openxmlformats.org/officeDocument/2006/relationships/customXml" Target="../ink/ink449.xml"/><Relationship Id="rId104" Type="http://schemas.openxmlformats.org/officeDocument/2006/relationships/image" Target="../media/image453.png"/><Relationship Id="rId120" Type="http://schemas.openxmlformats.org/officeDocument/2006/relationships/image" Target="../media/image461.png"/><Relationship Id="rId125" Type="http://schemas.openxmlformats.org/officeDocument/2006/relationships/customXml" Target="../ink/ink463.xml"/><Relationship Id="rId141" Type="http://schemas.openxmlformats.org/officeDocument/2006/relationships/customXml" Target="../ink/ink471.xml"/><Relationship Id="rId146" Type="http://schemas.openxmlformats.org/officeDocument/2006/relationships/image" Target="../media/image474.png"/><Relationship Id="rId7" Type="http://schemas.openxmlformats.org/officeDocument/2006/relationships/customXml" Target="../ink/ink404.xml"/><Relationship Id="rId71" Type="http://schemas.openxmlformats.org/officeDocument/2006/relationships/customXml" Target="../ink/ink436.xml"/><Relationship Id="rId92" Type="http://schemas.openxmlformats.org/officeDocument/2006/relationships/image" Target="../media/image447.png"/><Relationship Id="rId2" Type="http://schemas.openxmlformats.org/officeDocument/2006/relationships/image" Target="../media/image404.png"/><Relationship Id="rId29" Type="http://schemas.openxmlformats.org/officeDocument/2006/relationships/customXml" Target="../ink/ink415.xml"/><Relationship Id="rId24" Type="http://schemas.openxmlformats.org/officeDocument/2006/relationships/image" Target="../media/image413.png"/><Relationship Id="rId40" Type="http://schemas.openxmlformats.org/officeDocument/2006/relationships/image" Target="../media/image421.png"/><Relationship Id="rId45" Type="http://schemas.openxmlformats.org/officeDocument/2006/relationships/customXml" Target="../ink/ink423.xml"/><Relationship Id="rId66" Type="http://schemas.openxmlformats.org/officeDocument/2006/relationships/image" Target="../media/image434.png"/><Relationship Id="rId87" Type="http://schemas.openxmlformats.org/officeDocument/2006/relationships/customXml" Target="../ink/ink444.xml"/><Relationship Id="rId110" Type="http://schemas.openxmlformats.org/officeDocument/2006/relationships/image" Target="../media/image456.png"/><Relationship Id="rId115" Type="http://schemas.openxmlformats.org/officeDocument/2006/relationships/customXml" Target="../ink/ink458.xml"/><Relationship Id="rId131" Type="http://schemas.openxmlformats.org/officeDocument/2006/relationships/customXml" Target="../ink/ink466.xml"/><Relationship Id="rId136" Type="http://schemas.openxmlformats.org/officeDocument/2006/relationships/image" Target="../media/image469.png"/><Relationship Id="rId157" Type="http://schemas.openxmlformats.org/officeDocument/2006/relationships/customXml" Target="../ink/ink479.xml"/><Relationship Id="rId61" Type="http://schemas.openxmlformats.org/officeDocument/2006/relationships/customXml" Target="../ink/ink431.xml"/><Relationship Id="rId82" Type="http://schemas.openxmlformats.org/officeDocument/2006/relationships/image" Target="../media/image442.png"/><Relationship Id="rId152" Type="http://schemas.openxmlformats.org/officeDocument/2006/relationships/image" Target="../media/image477.png"/><Relationship Id="rId19" Type="http://schemas.openxmlformats.org/officeDocument/2006/relationships/customXml" Target="../ink/ink410.xml"/><Relationship Id="rId14" Type="http://schemas.openxmlformats.org/officeDocument/2006/relationships/image" Target="../media/image408.png"/><Relationship Id="rId30" Type="http://schemas.openxmlformats.org/officeDocument/2006/relationships/image" Target="../media/image416.png"/><Relationship Id="rId35" Type="http://schemas.openxmlformats.org/officeDocument/2006/relationships/customXml" Target="../ink/ink418.xml"/><Relationship Id="rId56" Type="http://schemas.openxmlformats.org/officeDocument/2006/relationships/image" Target="../media/image429.png"/><Relationship Id="rId77" Type="http://schemas.openxmlformats.org/officeDocument/2006/relationships/customXml" Target="../ink/ink439.xml"/><Relationship Id="rId100" Type="http://schemas.openxmlformats.org/officeDocument/2006/relationships/image" Target="../media/image451.png"/><Relationship Id="rId105" Type="http://schemas.openxmlformats.org/officeDocument/2006/relationships/customXml" Target="../ink/ink453.xml"/><Relationship Id="rId126" Type="http://schemas.openxmlformats.org/officeDocument/2006/relationships/image" Target="../media/image464.png"/><Relationship Id="rId147" Type="http://schemas.openxmlformats.org/officeDocument/2006/relationships/customXml" Target="../ink/ink474.xml"/><Relationship Id="rId8" Type="http://schemas.openxmlformats.org/officeDocument/2006/relationships/image" Target="../media/image405.png"/><Relationship Id="rId51" Type="http://schemas.openxmlformats.org/officeDocument/2006/relationships/customXml" Target="../ink/ink426.xml"/><Relationship Id="rId72" Type="http://schemas.openxmlformats.org/officeDocument/2006/relationships/image" Target="../media/image437.png"/><Relationship Id="rId93" Type="http://schemas.openxmlformats.org/officeDocument/2006/relationships/customXml" Target="../ink/ink447.xml"/><Relationship Id="rId98" Type="http://schemas.openxmlformats.org/officeDocument/2006/relationships/image" Target="../media/image450.png"/><Relationship Id="rId121" Type="http://schemas.openxmlformats.org/officeDocument/2006/relationships/customXml" Target="../ink/ink461.xml"/><Relationship Id="rId142" Type="http://schemas.openxmlformats.org/officeDocument/2006/relationships/image" Target="../media/image472.png"/><Relationship Id="rId3" Type="http://schemas.openxmlformats.org/officeDocument/2006/relationships/customXml" Target="../ink/ink403.xml"/><Relationship Id="rId25" Type="http://schemas.openxmlformats.org/officeDocument/2006/relationships/customXml" Target="../ink/ink413.xml"/><Relationship Id="rId46" Type="http://schemas.openxmlformats.org/officeDocument/2006/relationships/image" Target="../media/image424.png"/><Relationship Id="rId67" Type="http://schemas.openxmlformats.org/officeDocument/2006/relationships/customXml" Target="../ink/ink434.xml"/><Relationship Id="rId116" Type="http://schemas.openxmlformats.org/officeDocument/2006/relationships/image" Target="../media/image459.png"/><Relationship Id="rId137" Type="http://schemas.openxmlformats.org/officeDocument/2006/relationships/customXml" Target="../ink/ink469.xml"/><Relationship Id="rId158" Type="http://schemas.openxmlformats.org/officeDocument/2006/relationships/image" Target="../media/image480.png"/><Relationship Id="rId20" Type="http://schemas.openxmlformats.org/officeDocument/2006/relationships/image" Target="../media/image411.png"/><Relationship Id="rId41" Type="http://schemas.openxmlformats.org/officeDocument/2006/relationships/customXml" Target="../ink/ink421.xml"/><Relationship Id="rId62" Type="http://schemas.openxmlformats.org/officeDocument/2006/relationships/image" Target="../media/image432.png"/><Relationship Id="rId83" Type="http://schemas.openxmlformats.org/officeDocument/2006/relationships/customXml" Target="../ink/ink442.xml"/><Relationship Id="rId88" Type="http://schemas.openxmlformats.org/officeDocument/2006/relationships/image" Target="../media/image445.png"/><Relationship Id="rId111" Type="http://schemas.openxmlformats.org/officeDocument/2006/relationships/customXml" Target="../ink/ink456.xml"/><Relationship Id="rId132" Type="http://schemas.openxmlformats.org/officeDocument/2006/relationships/image" Target="../media/image467.png"/><Relationship Id="rId153" Type="http://schemas.openxmlformats.org/officeDocument/2006/relationships/customXml" Target="../ink/ink477.xml"/><Relationship Id="rId15" Type="http://schemas.openxmlformats.org/officeDocument/2006/relationships/customXml" Target="../ink/ink408.xml"/><Relationship Id="rId36" Type="http://schemas.openxmlformats.org/officeDocument/2006/relationships/image" Target="../media/image419.png"/><Relationship Id="rId57" Type="http://schemas.openxmlformats.org/officeDocument/2006/relationships/customXml" Target="../ink/ink429.xml"/><Relationship Id="rId106" Type="http://schemas.openxmlformats.org/officeDocument/2006/relationships/image" Target="../media/image454.png"/><Relationship Id="rId127" Type="http://schemas.openxmlformats.org/officeDocument/2006/relationships/customXml" Target="../ink/ink464.xml"/><Relationship Id="rId10" Type="http://schemas.openxmlformats.org/officeDocument/2006/relationships/image" Target="../media/image406.png"/><Relationship Id="rId31" Type="http://schemas.openxmlformats.org/officeDocument/2006/relationships/customXml" Target="../ink/ink416.xml"/><Relationship Id="rId52" Type="http://schemas.openxmlformats.org/officeDocument/2006/relationships/image" Target="../media/image427.png"/><Relationship Id="rId73" Type="http://schemas.openxmlformats.org/officeDocument/2006/relationships/customXml" Target="../ink/ink437.xml"/><Relationship Id="rId78" Type="http://schemas.openxmlformats.org/officeDocument/2006/relationships/image" Target="../media/image440.png"/><Relationship Id="rId94" Type="http://schemas.openxmlformats.org/officeDocument/2006/relationships/image" Target="../media/image448.png"/><Relationship Id="rId99" Type="http://schemas.openxmlformats.org/officeDocument/2006/relationships/customXml" Target="../ink/ink450.xml"/><Relationship Id="rId101" Type="http://schemas.openxmlformats.org/officeDocument/2006/relationships/customXml" Target="../ink/ink451.xml"/><Relationship Id="rId122" Type="http://schemas.openxmlformats.org/officeDocument/2006/relationships/image" Target="../media/image462.png"/><Relationship Id="rId143" Type="http://schemas.openxmlformats.org/officeDocument/2006/relationships/customXml" Target="../ink/ink472.xml"/><Relationship Id="rId148" Type="http://schemas.openxmlformats.org/officeDocument/2006/relationships/image" Target="../media/image475.png"/><Relationship Id="rId9" Type="http://schemas.openxmlformats.org/officeDocument/2006/relationships/customXml" Target="../ink/ink405.xml"/><Relationship Id="rId26" Type="http://schemas.openxmlformats.org/officeDocument/2006/relationships/image" Target="../media/image414.png"/><Relationship Id="rId47" Type="http://schemas.openxmlformats.org/officeDocument/2006/relationships/customXml" Target="../ink/ink424.xml"/><Relationship Id="rId68" Type="http://schemas.openxmlformats.org/officeDocument/2006/relationships/image" Target="../media/image435.png"/><Relationship Id="rId89" Type="http://schemas.openxmlformats.org/officeDocument/2006/relationships/customXml" Target="../ink/ink445.xml"/><Relationship Id="rId112" Type="http://schemas.openxmlformats.org/officeDocument/2006/relationships/image" Target="../media/image457.png"/><Relationship Id="rId133" Type="http://schemas.openxmlformats.org/officeDocument/2006/relationships/customXml" Target="../ink/ink467.xml"/><Relationship Id="rId154" Type="http://schemas.openxmlformats.org/officeDocument/2006/relationships/image" Target="../media/image478.png"/><Relationship Id="rId16" Type="http://schemas.openxmlformats.org/officeDocument/2006/relationships/image" Target="../media/image409.png"/><Relationship Id="rId37" Type="http://schemas.openxmlformats.org/officeDocument/2006/relationships/customXml" Target="../ink/ink419.xml"/><Relationship Id="rId58" Type="http://schemas.openxmlformats.org/officeDocument/2006/relationships/image" Target="../media/image430.png"/><Relationship Id="rId79" Type="http://schemas.openxmlformats.org/officeDocument/2006/relationships/customXml" Target="../ink/ink440.xml"/><Relationship Id="rId102" Type="http://schemas.openxmlformats.org/officeDocument/2006/relationships/image" Target="../media/image452.png"/><Relationship Id="rId123" Type="http://schemas.openxmlformats.org/officeDocument/2006/relationships/customXml" Target="../ink/ink462.xml"/><Relationship Id="rId144" Type="http://schemas.openxmlformats.org/officeDocument/2006/relationships/image" Target="../media/image473.png"/><Relationship Id="rId90" Type="http://schemas.openxmlformats.org/officeDocument/2006/relationships/image" Target="../media/image446.pn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91.xml"/><Relationship Id="rId21" Type="http://schemas.openxmlformats.org/officeDocument/2006/relationships/image" Target="../media/image489.png"/><Relationship Id="rId42" Type="http://schemas.openxmlformats.org/officeDocument/2006/relationships/customXml" Target="../ink/ink499.xml"/><Relationship Id="rId47" Type="http://schemas.openxmlformats.org/officeDocument/2006/relationships/image" Target="../media/image502.png"/><Relationship Id="rId63" Type="http://schemas.openxmlformats.org/officeDocument/2006/relationships/image" Target="../media/image510.png"/><Relationship Id="rId68" Type="http://schemas.openxmlformats.org/officeDocument/2006/relationships/customXml" Target="../ink/ink512.xml"/><Relationship Id="rId2" Type="http://schemas.openxmlformats.org/officeDocument/2006/relationships/image" Target="../media/image404.png"/><Relationship Id="rId16" Type="http://schemas.openxmlformats.org/officeDocument/2006/relationships/customXml" Target="../ink/ink486.xml"/><Relationship Id="rId29" Type="http://schemas.openxmlformats.org/officeDocument/2006/relationships/image" Target="../media/image493.png"/><Relationship Id="rId11" Type="http://schemas.openxmlformats.org/officeDocument/2006/relationships/image" Target="../media/image484.png"/><Relationship Id="rId24" Type="http://schemas.openxmlformats.org/officeDocument/2006/relationships/customXml" Target="../ink/ink490.xml"/><Relationship Id="rId32" Type="http://schemas.openxmlformats.org/officeDocument/2006/relationships/customXml" Target="../ink/ink494.xml"/><Relationship Id="rId37" Type="http://schemas.openxmlformats.org/officeDocument/2006/relationships/image" Target="../media/image497.png"/><Relationship Id="rId40" Type="http://schemas.openxmlformats.org/officeDocument/2006/relationships/customXml" Target="../ink/ink498.xml"/><Relationship Id="rId45" Type="http://schemas.openxmlformats.org/officeDocument/2006/relationships/image" Target="../media/image501.png"/><Relationship Id="rId53" Type="http://schemas.openxmlformats.org/officeDocument/2006/relationships/image" Target="../media/image505.png"/><Relationship Id="rId58" Type="http://schemas.openxmlformats.org/officeDocument/2006/relationships/customXml" Target="../ink/ink507.xml"/><Relationship Id="rId66" Type="http://schemas.openxmlformats.org/officeDocument/2006/relationships/customXml" Target="../ink/ink511.xml"/><Relationship Id="rId5" Type="http://schemas.openxmlformats.org/officeDocument/2006/relationships/image" Target="../media/image481.png"/><Relationship Id="rId61" Type="http://schemas.openxmlformats.org/officeDocument/2006/relationships/image" Target="../media/image509.png"/><Relationship Id="rId19" Type="http://schemas.openxmlformats.org/officeDocument/2006/relationships/image" Target="../media/image488.png"/><Relationship Id="rId14" Type="http://schemas.openxmlformats.org/officeDocument/2006/relationships/customXml" Target="../ink/ink485.xml"/><Relationship Id="rId22" Type="http://schemas.openxmlformats.org/officeDocument/2006/relationships/customXml" Target="../ink/ink489.xml"/><Relationship Id="rId27" Type="http://schemas.openxmlformats.org/officeDocument/2006/relationships/image" Target="../media/image492.png"/><Relationship Id="rId30" Type="http://schemas.openxmlformats.org/officeDocument/2006/relationships/customXml" Target="../ink/ink493.xml"/><Relationship Id="rId35" Type="http://schemas.openxmlformats.org/officeDocument/2006/relationships/image" Target="../media/image496.png"/><Relationship Id="rId43" Type="http://schemas.openxmlformats.org/officeDocument/2006/relationships/image" Target="../media/image500.png"/><Relationship Id="rId48" Type="http://schemas.openxmlformats.org/officeDocument/2006/relationships/customXml" Target="../ink/ink502.xml"/><Relationship Id="rId56" Type="http://schemas.openxmlformats.org/officeDocument/2006/relationships/customXml" Target="../ink/ink506.xml"/><Relationship Id="rId64" Type="http://schemas.openxmlformats.org/officeDocument/2006/relationships/customXml" Target="../ink/ink510.xml"/><Relationship Id="rId69" Type="http://schemas.openxmlformats.org/officeDocument/2006/relationships/image" Target="../media/image513.png"/><Relationship Id="rId8" Type="http://schemas.openxmlformats.org/officeDocument/2006/relationships/customXml" Target="../ink/ink482.xml"/><Relationship Id="rId51" Type="http://schemas.openxmlformats.org/officeDocument/2006/relationships/image" Target="../media/image504.png"/><Relationship Id="rId72" Type="http://schemas.openxmlformats.org/officeDocument/2006/relationships/customXml" Target="../ink/ink514.xml"/><Relationship Id="rId3" Type="http://schemas.openxmlformats.org/officeDocument/2006/relationships/image" Target="../media/image2900.png"/><Relationship Id="rId12" Type="http://schemas.openxmlformats.org/officeDocument/2006/relationships/customXml" Target="../ink/ink484.xml"/><Relationship Id="rId17" Type="http://schemas.openxmlformats.org/officeDocument/2006/relationships/image" Target="../media/image487.png"/><Relationship Id="rId25" Type="http://schemas.openxmlformats.org/officeDocument/2006/relationships/image" Target="../media/image491.png"/><Relationship Id="rId33" Type="http://schemas.openxmlformats.org/officeDocument/2006/relationships/image" Target="../media/image495.png"/><Relationship Id="rId38" Type="http://schemas.openxmlformats.org/officeDocument/2006/relationships/customXml" Target="../ink/ink497.xml"/><Relationship Id="rId46" Type="http://schemas.openxmlformats.org/officeDocument/2006/relationships/customXml" Target="../ink/ink501.xml"/><Relationship Id="rId59" Type="http://schemas.openxmlformats.org/officeDocument/2006/relationships/image" Target="../media/image508.png"/><Relationship Id="rId67" Type="http://schemas.openxmlformats.org/officeDocument/2006/relationships/image" Target="../media/image512.png"/><Relationship Id="rId20" Type="http://schemas.openxmlformats.org/officeDocument/2006/relationships/customXml" Target="../ink/ink488.xml"/><Relationship Id="rId41" Type="http://schemas.openxmlformats.org/officeDocument/2006/relationships/image" Target="../media/image499.png"/><Relationship Id="rId54" Type="http://schemas.openxmlformats.org/officeDocument/2006/relationships/customXml" Target="../ink/ink505.xml"/><Relationship Id="rId62" Type="http://schemas.openxmlformats.org/officeDocument/2006/relationships/customXml" Target="../ink/ink509.xml"/><Relationship Id="rId70" Type="http://schemas.openxmlformats.org/officeDocument/2006/relationships/customXml" Target="../ink/ink5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81.xml"/><Relationship Id="rId15" Type="http://schemas.openxmlformats.org/officeDocument/2006/relationships/image" Target="../media/image486.png"/><Relationship Id="rId23" Type="http://schemas.openxmlformats.org/officeDocument/2006/relationships/image" Target="../media/image490.png"/><Relationship Id="rId28" Type="http://schemas.openxmlformats.org/officeDocument/2006/relationships/customXml" Target="../ink/ink492.xml"/><Relationship Id="rId36" Type="http://schemas.openxmlformats.org/officeDocument/2006/relationships/customXml" Target="../ink/ink496.xml"/><Relationship Id="rId49" Type="http://schemas.openxmlformats.org/officeDocument/2006/relationships/image" Target="../media/image503.png"/><Relationship Id="rId57" Type="http://schemas.openxmlformats.org/officeDocument/2006/relationships/image" Target="../media/image507.png"/><Relationship Id="rId10" Type="http://schemas.openxmlformats.org/officeDocument/2006/relationships/customXml" Target="../ink/ink483.xml"/><Relationship Id="rId31" Type="http://schemas.openxmlformats.org/officeDocument/2006/relationships/image" Target="../media/image494.png"/><Relationship Id="rId44" Type="http://schemas.openxmlformats.org/officeDocument/2006/relationships/customXml" Target="../ink/ink500.xml"/><Relationship Id="rId52" Type="http://schemas.openxmlformats.org/officeDocument/2006/relationships/customXml" Target="../ink/ink504.xml"/><Relationship Id="rId60" Type="http://schemas.openxmlformats.org/officeDocument/2006/relationships/customXml" Target="../ink/ink508.xml"/><Relationship Id="rId65" Type="http://schemas.openxmlformats.org/officeDocument/2006/relationships/image" Target="../media/image511.png"/><Relationship Id="rId73" Type="http://schemas.openxmlformats.org/officeDocument/2006/relationships/image" Target="../media/image515.png"/><Relationship Id="rId4" Type="http://schemas.openxmlformats.org/officeDocument/2006/relationships/customXml" Target="../ink/ink480.xml"/><Relationship Id="rId9" Type="http://schemas.openxmlformats.org/officeDocument/2006/relationships/image" Target="../media/image483.png"/><Relationship Id="rId13" Type="http://schemas.openxmlformats.org/officeDocument/2006/relationships/image" Target="../media/image485.png"/><Relationship Id="rId18" Type="http://schemas.openxmlformats.org/officeDocument/2006/relationships/customXml" Target="../ink/ink487.xml"/><Relationship Id="rId39" Type="http://schemas.openxmlformats.org/officeDocument/2006/relationships/image" Target="../media/image498.png"/><Relationship Id="rId34" Type="http://schemas.openxmlformats.org/officeDocument/2006/relationships/customXml" Target="../ink/ink495.xml"/><Relationship Id="rId50" Type="http://schemas.openxmlformats.org/officeDocument/2006/relationships/customXml" Target="../ink/ink503.xml"/><Relationship Id="rId55" Type="http://schemas.openxmlformats.org/officeDocument/2006/relationships/image" Target="../media/image506.png"/><Relationship Id="rId7" Type="http://schemas.openxmlformats.org/officeDocument/2006/relationships/image" Target="../media/image482.png"/><Relationship Id="rId71" Type="http://schemas.openxmlformats.org/officeDocument/2006/relationships/image" Target="../media/image5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B2791FD-11C6-E043-A628-3CAF291B2B93}"/>
              </a:ext>
            </a:extLst>
          </p:cNvPr>
          <p:cNvSpPr txBox="1">
            <a:spLocks/>
          </p:cNvSpPr>
          <p:nvPr/>
        </p:nvSpPr>
        <p:spPr>
          <a:xfrm>
            <a:off x="1402828" y="2072396"/>
            <a:ext cx="9144000" cy="12439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3600" b="1">
                <a:solidFill>
                  <a:srgbClr val="3317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Segments  </a:t>
            </a:r>
            <a:endParaRPr lang="en-US" sz="3600" b="1">
              <a:solidFill>
                <a:srgbClr val="3317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E73FF05-04B7-8678-5479-622C77653465}"/>
                  </a:ext>
                </a:extLst>
              </p14:cNvPr>
              <p14:cNvContentPartPr/>
              <p14:nvPr/>
            </p14:nvContentPartPr>
            <p14:xfrm>
              <a:off x="1193367" y="720505"/>
              <a:ext cx="73440" cy="721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E73FF05-04B7-8678-5479-622C7765346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9047" y="716185"/>
                <a:ext cx="81720" cy="72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DD4B9132-A37A-6673-C4BE-723F5ED8AE42}"/>
              </a:ext>
            </a:extLst>
          </p:cNvPr>
          <p:cNvGrpSpPr/>
          <p:nvPr/>
        </p:nvGrpSpPr>
        <p:grpSpPr>
          <a:xfrm>
            <a:off x="1185087" y="813745"/>
            <a:ext cx="3914280" cy="692280"/>
            <a:chOff x="1185087" y="813745"/>
            <a:chExt cx="3914280" cy="69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5ED0BE5-AF8A-D97F-78DE-8881CE68567D}"/>
                    </a:ext>
                  </a:extLst>
                </p14:cNvPr>
                <p14:cNvContentPartPr/>
                <p14:nvPr/>
              </p14:nvContentPartPr>
              <p14:xfrm>
                <a:off x="1185087" y="813745"/>
                <a:ext cx="557280" cy="679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5ED0BE5-AF8A-D97F-78DE-8881CE68567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67447" y="796105"/>
                  <a:ext cx="592920" cy="71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0E1DA1A-E62F-DAB4-B5A8-13C1AF6FDDF7}"/>
                    </a:ext>
                  </a:extLst>
                </p14:cNvPr>
                <p14:cNvContentPartPr/>
                <p14:nvPr/>
              </p14:nvContentPartPr>
              <p14:xfrm>
                <a:off x="1724367" y="1084465"/>
                <a:ext cx="351000" cy="3762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0E1DA1A-E62F-DAB4-B5A8-13C1AF6FDDF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06367" y="1066825"/>
                  <a:ext cx="38664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8628FDC-FE9F-3E16-818E-D2572B868692}"/>
                    </a:ext>
                  </a:extLst>
                </p14:cNvPr>
                <p14:cNvContentPartPr/>
                <p14:nvPr/>
              </p14:nvContentPartPr>
              <p14:xfrm>
                <a:off x="2153127" y="1004545"/>
                <a:ext cx="297360" cy="484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8628FDC-FE9F-3E16-818E-D2572B86869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35127" y="986905"/>
                  <a:ext cx="333000" cy="5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FC086D8-9038-CB84-11D5-5EBF5E9B64AE}"/>
                    </a:ext>
                  </a:extLst>
                </p14:cNvPr>
                <p14:cNvContentPartPr/>
                <p14:nvPr/>
              </p14:nvContentPartPr>
              <p14:xfrm>
                <a:off x="2511327" y="980065"/>
                <a:ext cx="281160" cy="5029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FC086D8-9038-CB84-11D5-5EBF5E9B64A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93327" y="962065"/>
                  <a:ext cx="316800" cy="53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AAF1CA2-66CF-9C6A-BA2B-50CB05D7F998}"/>
                    </a:ext>
                  </a:extLst>
                </p14:cNvPr>
                <p14:cNvContentPartPr/>
                <p14:nvPr/>
              </p14:nvContentPartPr>
              <p14:xfrm>
                <a:off x="3003447" y="1026505"/>
                <a:ext cx="192960" cy="353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AAF1CA2-66CF-9C6A-BA2B-50CB05D7F99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985807" y="1008865"/>
                  <a:ext cx="22860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5C72381-6E5A-CE7A-E11A-5865D7642D1F}"/>
                    </a:ext>
                  </a:extLst>
                </p14:cNvPr>
                <p14:cNvContentPartPr/>
                <p14:nvPr/>
              </p14:nvContentPartPr>
              <p14:xfrm>
                <a:off x="3360567" y="1102825"/>
                <a:ext cx="606960" cy="4032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5C72381-6E5A-CE7A-E11A-5865D7642D1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42567" y="1084825"/>
                  <a:ext cx="64260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6AE52B5-7442-D5EB-7F37-4D07105D0F3B}"/>
                    </a:ext>
                  </a:extLst>
                </p14:cNvPr>
                <p14:cNvContentPartPr/>
                <p14:nvPr/>
              </p14:nvContentPartPr>
              <p14:xfrm>
                <a:off x="4285407" y="866305"/>
                <a:ext cx="62640" cy="466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6AE52B5-7442-D5EB-7F37-4D07105D0F3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67407" y="848665"/>
                  <a:ext cx="9828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A667D18-2F0B-971E-35B1-80F0410F63C4}"/>
                    </a:ext>
                  </a:extLst>
                </p14:cNvPr>
                <p14:cNvContentPartPr/>
                <p14:nvPr/>
              </p14:nvContentPartPr>
              <p14:xfrm>
                <a:off x="4471887" y="1426105"/>
                <a:ext cx="5400" cy="5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A667D18-2F0B-971E-35B1-80F0410F63C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454247" y="1408105"/>
                  <a:ext cx="410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12455C7-487E-516A-38CA-9896F083028B}"/>
                    </a:ext>
                  </a:extLst>
                </p14:cNvPr>
                <p14:cNvContentPartPr/>
                <p14:nvPr/>
              </p14:nvContentPartPr>
              <p14:xfrm>
                <a:off x="4611927" y="885025"/>
                <a:ext cx="487440" cy="534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12455C7-487E-516A-38CA-9896F083028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94287" y="867025"/>
                  <a:ext cx="523080" cy="569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6327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707845"/>
            <a:ext cx="10230540" cy="43513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0" u="none" strike="noStrike" baseline="0">
                <a:solidFill>
                  <a:srgbClr val="221E1F"/>
                </a:solidFill>
              </a:rPr>
              <a:t>Content Objective</a:t>
            </a:r>
          </a:p>
          <a:p>
            <a:r>
              <a:rPr lang="en-US" sz="2800"/>
              <a:t>Students will calculate measures of line segments.</a:t>
            </a:r>
            <a:endParaRPr lang="en-US" sz="2800" b="0" i="0" u="none" strike="noStrike" baseline="0"/>
          </a:p>
          <a:p>
            <a:pPr>
              <a:spcBef>
                <a:spcPts val="2000"/>
              </a:spcBef>
            </a:pPr>
            <a:r>
              <a:rPr lang="en-US" sz="2800" b="1">
                <a:solidFill>
                  <a:srgbClr val="221E1F"/>
                </a:solidFill>
              </a:rPr>
              <a:t>Language Objectives</a:t>
            </a:r>
            <a:endParaRPr lang="en-US" sz="2800" b="0" i="0" u="none" strike="noStrike" baseline="0">
              <a:solidFill>
                <a:srgbClr val="221E1F"/>
              </a:solidFill>
            </a:endParaRPr>
          </a:p>
          <a:p>
            <a:pPr marL="291600" indent="-291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Students use </a:t>
            </a:r>
            <a:r>
              <a:rPr lang="en-US" sz="2800" i="1"/>
              <a:t>negative</a:t>
            </a:r>
            <a:r>
              <a:rPr lang="en-US" sz="2800"/>
              <a:t> and </a:t>
            </a:r>
            <a:r>
              <a:rPr lang="en-US" sz="2800" i="1"/>
              <a:t>positive</a:t>
            </a:r>
            <a:r>
              <a:rPr lang="en-US" sz="2800"/>
              <a:t> to talk about calculating measures of line segments.</a:t>
            </a:r>
          </a:p>
          <a:p>
            <a:pPr marL="291600" indent="-291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To optimize output, students participate in MLR1: Stronger and Clearer Each Time.</a:t>
            </a:r>
            <a:endParaRPr lang="en-US" sz="2800" b="0" i="0" u="none" strike="noStrike" baseline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9DD125F-CFF1-4547-A589-1CE0FB62F2E8}"/>
              </a:ext>
            </a:extLst>
          </p:cNvPr>
          <p:cNvSpPr txBox="1">
            <a:spLocks/>
          </p:cNvSpPr>
          <p:nvPr/>
        </p:nvSpPr>
        <p:spPr>
          <a:xfrm>
            <a:off x="459873" y="332812"/>
            <a:ext cx="3904129" cy="6611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Lesson Objectives</a:t>
            </a:r>
            <a:endParaRPr 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406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215462"/>
            <a:ext cx="8807219" cy="40247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A </a:t>
            </a:r>
            <a:r>
              <a:rPr lang="en-US" sz="2800" b="1" dirty="0">
                <a:solidFill>
                  <a:schemeClr val="tx1"/>
                </a:solidFill>
              </a:rPr>
              <a:t>line segment</a:t>
            </a:r>
            <a:r>
              <a:rPr lang="en-US" sz="2800" b="1" dirty="0"/>
              <a:t> </a:t>
            </a:r>
            <a:r>
              <a:rPr lang="en-US" sz="2800" dirty="0"/>
              <a:t>is a measurable part of a line that consists of two points, called endpoints, and all of the points between them. The two endpoints are used to name the segment. 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 dirty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dirty="0">
                <a:solidFill>
                  <a:schemeClr val="tx1"/>
                </a:solidFill>
              </a:rPr>
              <a:t>Betweenness of Points </a:t>
            </a:r>
            <a:r>
              <a:rPr lang="en-US" sz="2800" b="0" i="0" u="none" strike="noStrike" baseline="0" dirty="0">
                <a:solidFill>
                  <a:schemeClr val="tx1"/>
                </a:solidFill>
              </a:rPr>
              <a:t> </a:t>
            </a:r>
            <a:endParaRPr lang="en-US" sz="2800" b="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24162A-38D6-CD93-D337-E1DD2277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519" y="2686681"/>
            <a:ext cx="6629401" cy="36821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A563A1F-ABE1-2F66-3272-09719FFBF37E}"/>
                  </a:ext>
                </a:extLst>
              </p14:cNvPr>
              <p14:cNvContentPartPr/>
              <p14:nvPr/>
            </p14:nvContentPartPr>
            <p14:xfrm>
              <a:off x="3851815" y="2858476"/>
              <a:ext cx="15480" cy="345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A563A1F-ABE1-2F66-3272-09719FFBF37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845695" y="2852356"/>
                <a:ext cx="2772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F801D79-4862-EFC5-4707-D768351FD2BB}"/>
                  </a:ext>
                </a:extLst>
              </p14:cNvPr>
              <p14:cNvContentPartPr/>
              <p14:nvPr/>
            </p14:nvContentPartPr>
            <p14:xfrm>
              <a:off x="6272815" y="5714716"/>
              <a:ext cx="88920" cy="63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F801D79-4862-EFC5-4707-D768351FD2B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266695" y="5708596"/>
                <a:ext cx="10116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27B6284-2F2E-B1CB-A052-0921717C334A}"/>
                  </a:ext>
                </a:extLst>
              </p14:cNvPr>
              <p14:cNvContentPartPr/>
              <p14:nvPr/>
            </p14:nvContentPartPr>
            <p14:xfrm>
              <a:off x="6579535" y="5725516"/>
              <a:ext cx="72360" cy="536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27B6284-2F2E-B1CB-A052-0921717C334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573415" y="5719396"/>
                <a:ext cx="8460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A6623A-5001-D795-3BBF-12209AD2A512}"/>
                  </a:ext>
                </a:extLst>
              </p14:cNvPr>
              <p14:cNvContentPartPr/>
              <p14:nvPr/>
            </p14:nvContentPartPr>
            <p14:xfrm>
              <a:off x="3951259" y="3203959"/>
              <a:ext cx="21240" cy="107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A6623A-5001-D795-3BBF-12209AD2A51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933259" y="3185959"/>
                <a:ext cx="5688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739289C-E1A5-0851-0322-730816950B32}"/>
                  </a:ext>
                </a:extLst>
              </p14:cNvPr>
              <p14:cNvContentPartPr/>
              <p14:nvPr/>
            </p14:nvContentPartPr>
            <p14:xfrm>
              <a:off x="7470619" y="3883999"/>
              <a:ext cx="2760840" cy="44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739289C-E1A5-0851-0322-730816950B3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416979" y="3775999"/>
                <a:ext cx="286848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94BD965-5CC3-E784-085B-2D0CBD70684D}"/>
                  </a:ext>
                </a:extLst>
              </p14:cNvPr>
              <p14:cNvContentPartPr/>
              <p14:nvPr/>
            </p14:nvContentPartPr>
            <p14:xfrm>
              <a:off x="7388899" y="4166599"/>
              <a:ext cx="1155240" cy="40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94BD965-5CC3-E784-085B-2D0CBD70684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334899" y="4058599"/>
                <a:ext cx="126288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F7EEFF3-CF3B-9CF9-9991-67B7B3698998}"/>
                  </a:ext>
                </a:extLst>
              </p14:cNvPr>
              <p14:cNvContentPartPr/>
              <p14:nvPr/>
            </p14:nvContentPartPr>
            <p14:xfrm>
              <a:off x="7443619" y="4413199"/>
              <a:ext cx="2485800" cy="90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F7EEFF3-CF3B-9CF9-9991-67B7B369899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389979" y="4305559"/>
                <a:ext cx="2593440" cy="3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C70BA5C-7D5F-B311-7F8D-323217D8D05D}"/>
                  </a:ext>
                </a:extLst>
              </p14:cNvPr>
              <p14:cNvContentPartPr/>
              <p14:nvPr/>
            </p14:nvContentPartPr>
            <p14:xfrm>
              <a:off x="4341859" y="3731359"/>
              <a:ext cx="2576160" cy="182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C70BA5C-7D5F-B311-7F8D-323217D8D05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288219" y="3623359"/>
                <a:ext cx="2683800" cy="20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FAB4E29-3E86-728A-CF9B-01C3B68D3289}"/>
                  </a:ext>
                </a:extLst>
              </p14:cNvPr>
              <p14:cNvContentPartPr/>
              <p14:nvPr/>
            </p14:nvContentPartPr>
            <p14:xfrm>
              <a:off x="6277579" y="5707399"/>
              <a:ext cx="420840" cy="4352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FAB4E29-3E86-728A-CF9B-01C3B68D328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223939" y="5599759"/>
                <a:ext cx="528480" cy="65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8EB6463-664D-B412-3146-2AD47CADBE3E}"/>
                  </a:ext>
                </a:extLst>
              </p14:cNvPr>
              <p14:cNvContentPartPr/>
              <p14:nvPr/>
            </p14:nvContentPartPr>
            <p14:xfrm>
              <a:off x="3737419" y="2860879"/>
              <a:ext cx="171720" cy="225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8EB6463-664D-B412-3146-2AD47CADBE3E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683419" y="2753239"/>
                <a:ext cx="279360" cy="44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BE6E4E34-EA84-EAFD-15F2-31CEEE690766}"/>
              </a:ext>
            </a:extLst>
          </p:cNvPr>
          <p:cNvGrpSpPr/>
          <p:nvPr/>
        </p:nvGrpSpPr>
        <p:grpSpPr>
          <a:xfrm>
            <a:off x="3729139" y="2707159"/>
            <a:ext cx="756360" cy="691920"/>
            <a:chOff x="3729139" y="2707159"/>
            <a:chExt cx="756360" cy="69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511D1CA-C04F-81F7-6D91-10CB00E159C0}"/>
                    </a:ext>
                  </a:extLst>
                </p14:cNvPr>
                <p14:cNvContentPartPr/>
                <p14:nvPr/>
              </p14:nvContentPartPr>
              <p14:xfrm>
                <a:off x="3729139" y="2804719"/>
                <a:ext cx="196200" cy="269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511D1CA-C04F-81F7-6D91-10CB00E159C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711139" y="2786719"/>
                  <a:ext cx="23184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7610AD5-A86F-CDDA-D84B-22C1DB7843D6}"/>
                    </a:ext>
                  </a:extLst>
                </p14:cNvPr>
                <p14:cNvContentPartPr/>
                <p14:nvPr/>
              </p14:nvContentPartPr>
              <p14:xfrm>
                <a:off x="3892219" y="2830279"/>
                <a:ext cx="113760" cy="1677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7610AD5-A86F-CDDA-D84B-22C1DB7843D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874579" y="2812639"/>
                  <a:ext cx="14940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7CB8216-FA49-22A0-08E7-98DD542ADCEF}"/>
                    </a:ext>
                  </a:extLst>
                </p14:cNvPr>
                <p14:cNvContentPartPr/>
                <p14:nvPr/>
              </p14:nvContentPartPr>
              <p14:xfrm>
                <a:off x="4007059" y="2779879"/>
                <a:ext cx="83160" cy="183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7CB8216-FA49-22A0-08E7-98DD542ADCE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989059" y="2762239"/>
                  <a:ext cx="1188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F0F9B67-FD8E-7F6B-5329-6C4C20AB43B4}"/>
                    </a:ext>
                  </a:extLst>
                </p14:cNvPr>
                <p14:cNvContentPartPr/>
                <p14:nvPr/>
              </p14:nvContentPartPr>
              <p14:xfrm>
                <a:off x="4121179" y="2762959"/>
                <a:ext cx="51120" cy="159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F0F9B67-FD8E-7F6B-5329-6C4C20AB43B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103539" y="2744959"/>
                  <a:ext cx="867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160F9E2-93F6-0B0E-9520-DB9DF9E08426}"/>
                    </a:ext>
                  </a:extLst>
                </p14:cNvPr>
                <p14:cNvContentPartPr/>
                <p14:nvPr/>
              </p14:nvContentPartPr>
              <p14:xfrm>
                <a:off x="4216579" y="2728039"/>
                <a:ext cx="78840" cy="120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160F9E2-93F6-0B0E-9520-DB9DF9E0842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198939" y="2710399"/>
                  <a:ext cx="1144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09E7B36-80B2-DFC9-B55F-FB9F7703CA9E}"/>
                    </a:ext>
                  </a:extLst>
                </p14:cNvPr>
                <p14:cNvContentPartPr/>
                <p14:nvPr/>
              </p14:nvContentPartPr>
              <p14:xfrm>
                <a:off x="4349779" y="2707159"/>
                <a:ext cx="135720" cy="1137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09E7B36-80B2-DFC9-B55F-FB9F7703CA9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32139" y="2689159"/>
                  <a:ext cx="1713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E2EE369-49B2-A368-D477-4E2576233E93}"/>
                    </a:ext>
                  </a:extLst>
                </p14:cNvPr>
                <p14:cNvContentPartPr/>
                <p14:nvPr/>
              </p14:nvContentPartPr>
              <p14:xfrm>
                <a:off x="3798619" y="3207559"/>
                <a:ext cx="25560" cy="191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E2EE369-49B2-A368-D477-4E2576233E9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780619" y="3189559"/>
                  <a:ext cx="612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7DA367B-DD21-7439-5EBE-2502C2B5BBFD}"/>
                    </a:ext>
                  </a:extLst>
                </p14:cNvPr>
                <p14:cNvContentPartPr/>
                <p14:nvPr/>
              </p14:nvContentPartPr>
              <p14:xfrm>
                <a:off x="3940819" y="3288199"/>
                <a:ext cx="35280" cy="36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7DA367B-DD21-7439-5EBE-2502C2B5BBF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922819" y="3270199"/>
                  <a:ext cx="709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4166AA2-C49E-2922-BC49-7D281496C8F3}"/>
                    </a:ext>
                  </a:extLst>
                </p14:cNvPr>
                <p14:cNvContentPartPr/>
                <p14:nvPr/>
              </p14:nvContentPartPr>
              <p14:xfrm>
                <a:off x="3998419" y="3062839"/>
                <a:ext cx="226800" cy="241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4166AA2-C49E-2922-BC49-7D281496C8F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980419" y="3044839"/>
                  <a:ext cx="262440" cy="277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94559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707845"/>
            <a:ext cx="7386955" cy="481734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  <a:latin typeface="+mj-lt"/>
              </a:rPr>
              <a:t>Key Concept: </a:t>
            </a:r>
            <a:r>
              <a:rPr lang="en-US" sz="2800" b="1" err="1"/>
              <a:t>Betweenness</a:t>
            </a:r>
            <a:r>
              <a:rPr lang="en-US" sz="2800" b="1"/>
              <a:t> of Points</a:t>
            </a:r>
            <a:r>
              <a:rPr lang="en-US" sz="2800" b="0" i="0" u="none" strike="noStrike" baseline="0"/>
              <a:t>	</a:t>
            </a:r>
            <a:r>
              <a:rPr lang="en-US" sz="2800" b="1">
                <a:latin typeface="+mj-lt"/>
              </a:rPr>
              <a:t> </a:t>
            </a:r>
          </a:p>
          <a:p>
            <a:r>
              <a:rPr lang="en-US" sz="2800"/>
              <a:t>Point </a:t>
            </a:r>
            <a:r>
              <a:rPr lang="en-US" sz="2800" i="1"/>
              <a:t>C</a:t>
            </a:r>
            <a:r>
              <a:rPr lang="en-US" sz="2800"/>
              <a:t> is between </a:t>
            </a:r>
            <a:r>
              <a:rPr lang="en-US" sz="2800" i="1"/>
              <a:t>A</a:t>
            </a:r>
            <a:r>
              <a:rPr lang="en-US" sz="2800"/>
              <a:t> and </a:t>
            </a:r>
            <a:r>
              <a:rPr lang="en-US" sz="2800" i="1"/>
              <a:t>B</a:t>
            </a:r>
          </a:p>
          <a:p>
            <a:r>
              <a:rPr lang="en-US" sz="2800"/>
              <a:t>if and only if </a:t>
            </a:r>
            <a:r>
              <a:rPr lang="en-US" sz="2800" i="1"/>
              <a:t>A</a:t>
            </a:r>
            <a:r>
              <a:rPr lang="en-US" sz="2800"/>
              <a:t>, </a:t>
            </a:r>
            <a:r>
              <a:rPr lang="en-US" sz="2800" i="1"/>
              <a:t>B</a:t>
            </a:r>
            <a:r>
              <a:rPr lang="en-US" sz="2800"/>
              <a:t>, and </a:t>
            </a:r>
            <a:r>
              <a:rPr lang="en-US" sz="2800" i="1"/>
              <a:t>C</a:t>
            </a:r>
            <a:r>
              <a:rPr lang="en-US" sz="2800"/>
              <a:t> are</a:t>
            </a:r>
          </a:p>
          <a:p>
            <a:r>
              <a:rPr lang="en-US" sz="2800"/>
              <a:t>collinear and </a:t>
            </a:r>
            <a:r>
              <a:rPr lang="en-US" sz="2800" i="1"/>
              <a:t>AC</a:t>
            </a:r>
            <a:r>
              <a:rPr lang="en-US" sz="2800"/>
              <a:t> + </a:t>
            </a:r>
            <a:r>
              <a:rPr lang="en-US" sz="2800" i="1"/>
              <a:t>CB</a:t>
            </a:r>
            <a:r>
              <a:rPr lang="en-US" sz="2800"/>
              <a:t> = </a:t>
            </a:r>
            <a:r>
              <a:rPr lang="en-US" sz="2800" i="1"/>
              <a:t>AB</a:t>
            </a:r>
            <a:r>
              <a:rPr lang="en-US" sz="2800"/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>
                <a:solidFill>
                  <a:srgbClr val="0070C0"/>
                </a:solidFill>
              </a:rPr>
              <a:t>Learn</a:t>
            </a:r>
            <a:endParaRPr lang="en-US" sz="1800" b="0" i="0" u="none" strike="noStrike" baseline="0">
              <a:solidFill>
                <a:srgbClr val="000000"/>
              </a:solidFill>
              <a:latin typeface="Vectipede Bk"/>
            </a:endParaRPr>
          </a:p>
          <a:p>
            <a:r>
              <a:rPr lang="en-IN" sz="2800" b="0" err="1">
                <a:solidFill>
                  <a:schemeClr val="tx1"/>
                </a:solidFill>
              </a:rPr>
              <a:t>Betweenness</a:t>
            </a:r>
            <a:r>
              <a:rPr lang="en-IN" sz="2800" b="0">
                <a:solidFill>
                  <a:schemeClr val="tx1"/>
                </a:solidFill>
              </a:rPr>
              <a:t> of Points </a:t>
            </a:r>
            <a:r>
              <a:rPr lang="en-US" sz="2800" b="0" i="0" u="none" strike="noStrike" baseline="0">
                <a:solidFill>
                  <a:schemeClr val="tx1"/>
                </a:solidFill>
              </a:rPr>
              <a:t> </a:t>
            </a:r>
            <a:endParaRPr lang="en-US" sz="2800" b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754" y="2268887"/>
            <a:ext cx="5138372" cy="17617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9874" y="4087873"/>
                <a:ext cx="7277358" cy="22503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>
                    <a:solidFill>
                      <a:schemeClr val="tx2"/>
                    </a:solidFill>
                  </a:rPr>
                  <a:t>In the example above, line segment </a:t>
                </a:r>
                <a:r>
                  <a:rPr lang="en-US" sz="2800" i="1">
                    <a:solidFill>
                      <a:schemeClr val="tx2"/>
                    </a:solidFill>
                  </a:rPr>
                  <a:t>AB</a:t>
                </a:r>
                <a:r>
                  <a:rPr lang="en-US" sz="2800">
                    <a:solidFill>
                      <a:schemeClr val="tx2"/>
                    </a:solidFill>
                  </a:rPr>
                  <a:t>, also written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2800">
                    <a:solidFill>
                      <a:schemeClr val="tx2"/>
                    </a:solidFill>
                  </a:rPr>
                  <a:t>, has endpoints </a:t>
                </a:r>
                <a:r>
                  <a:rPr lang="en-US" sz="2800" i="1">
                    <a:solidFill>
                      <a:schemeClr val="tx2"/>
                    </a:solidFill>
                  </a:rPr>
                  <a:t>A </a:t>
                </a:r>
                <a:r>
                  <a:rPr lang="en-US" sz="2800">
                    <a:solidFill>
                      <a:schemeClr val="tx2"/>
                    </a:solidFill>
                  </a:rPr>
                  <a:t>and </a:t>
                </a:r>
                <a:r>
                  <a:rPr lang="en-US" sz="2800" i="1">
                    <a:solidFill>
                      <a:schemeClr val="tx2"/>
                    </a:solidFill>
                  </a:rPr>
                  <a:t>B </a:t>
                </a:r>
                <a:r>
                  <a:rPr lang="en-US" sz="2800">
                    <a:solidFill>
                      <a:schemeClr val="tx2"/>
                    </a:solidFill>
                  </a:rPr>
                  <a:t>and contains point </a:t>
                </a:r>
                <a:r>
                  <a:rPr lang="en-US" sz="2800" i="1">
                    <a:solidFill>
                      <a:schemeClr val="tx2"/>
                    </a:solidFill>
                  </a:rPr>
                  <a:t>C</a:t>
                </a:r>
                <a:r>
                  <a:rPr lang="en-US" sz="2800">
                    <a:solidFill>
                      <a:schemeClr val="tx2"/>
                    </a:solidFill>
                  </a:rPr>
                  <a:t>. </a:t>
                </a:r>
                <a:r>
                  <a:rPr lang="en-US" sz="2800" i="1">
                    <a:solidFill>
                      <a:schemeClr val="tx2"/>
                    </a:solidFill>
                  </a:rPr>
                  <a:t>AB </a:t>
                </a:r>
                <a:r>
                  <a:rPr lang="en-US" sz="2800">
                    <a:solidFill>
                      <a:schemeClr val="tx2"/>
                    </a:solidFill>
                  </a:rPr>
                  <a:t>is the measure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2800">
                    <a:solidFill>
                      <a:schemeClr val="tx2"/>
                    </a:solidFill>
                  </a:rPr>
                  <a:t>, </a:t>
                </a:r>
                <a:r>
                  <a:rPr lang="en-US" sz="2800" i="1">
                    <a:solidFill>
                      <a:schemeClr val="tx2"/>
                    </a:solidFill>
                  </a:rPr>
                  <a:t>AC </a:t>
                </a:r>
                <a:r>
                  <a:rPr lang="en-US" sz="2800">
                    <a:solidFill>
                      <a:schemeClr val="tx2"/>
                    </a:solidFill>
                  </a:rPr>
                  <a:t>is the measure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2800">
                    <a:solidFill>
                      <a:schemeClr val="tx2"/>
                    </a:solidFill>
                  </a:rPr>
                  <a:t>, and </a:t>
                </a:r>
                <a:r>
                  <a:rPr lang="en-US" sz="2800" i="1">
                    <a:solidFill>
                      <a:schemeClr val="tx2"/>
                    </a:solidFill>
                  </a:rPr>
                  <a:t>CB </a:t>
                </a:r>
                <a:r>
                  <a:rPr lang="en-US" sz="2800">
                    <a:solidFill>
                      <a:schemeClr val="tx2"/>
                    </a:solidFill>
                  </a:rPr>
                  <a:t>is the measure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𝐶𝐵</m:t>
                        </m:r>
                      </m:e>
                    </m:acc>
                  </m:oMath>
                </a14:m>
                <a:r>
                  <a:rPr lang="en-US" sz="2800">
                    <a:solidFill>
                      <a:schemeClr val="tx2"/>
                    </a:solidFill>
                  </a:rPr>
                  <a:t>.</a:t>
                </a:r>
                <a:endParaRPr lang="en-IN" sz="280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74" y="4087873"/>
                <a:ext cx="7277358" cy="2250360"/>
              </a:xfrm>
              <a:prstGeom prst="rect">
                <a:avLst/>
              </a:prstGeom>
              <a:blipFill>
                <a:blip r:embed="rId3"/>
                <a:stretch>
                  <a:fillRect l="-1675" t="-2981" r="-2429" b="-6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BB20698-5F52-B3DE-020E-13256B282E3F}"/>
                  </a:ext>
                </a:extLst>
              </p14:cNvPr>
              <p14:cNvContentPartPr/>
              <p14:nvPr/>
            </p14:nvContentPartPr>
            <p14:xfrm>
              <a:off x="3925652" y="1581432"/>
              <a:ext cx="12600" cy="50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BB20698-5F52-B3DE-020E-13256B282E3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19532" y="1575312"/>
                <a:ext cx="2484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65919E9-35CA-9C89-FBEC-14E873C681E2}"/>
                  </a:ext>
                </a:extLst>
              </p14:cNvPr>
              <p14:cNvContentPartPr/>
              <p14:nvPr/>
            </p14:nvContentPartPr>
            <p14:xfrm>
              <a:off x="759007" y="287661"/>
              <a:ext cx="38160" cy="59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65919E9-35CA-9C89-FBEC-14E873C681E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1007" y="269661"/>
                <a:ext cx="738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AC17101-5219-8A72-F3F7-49DD52E979E2}"/>
                  </a:ext>
                </a:extLst>
              </p14:cNvPr>
              <p14:cNvContentPartPr/>
              <p14:nvPr/>
            </p14:nvContentPartPr>
            <p14:xfrm>
              <a:off x="9700056" y="3490712"/>
              <a:ext cx="88200" cy="122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AC17101-5219-8A72-F3F7-49DD52E979E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664056" y="3454712"/>
                <a:ext cx="15984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863F3E3-CD9C-FA7E-576F-848D944FB4CF}"/>
                  </a:ext>
                </a:extLst>
              </p14:cNvPr>
              <p14:cNvContentPartPr/>
              <p14:nvPr/>
            </p14:nvContentPartPr>
            <p14:xfrm>
              <a:off x="2936844" y="1939633"/>
              <a:ext cx="3887640" cy="65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863F3E3-CD9C-FA7E-576F-848D944FB4C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83204" y="1831633"/>
                <a:ext cx="399528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38FE389-B325-89F6-01FB-F3E535260CE8}"/>
                  </a:ext>
                </a:extLst>
              </p14:cNvPr>
              <p14:cNvContentPartPr/>
              <p14:nvPr/>
            </p14:nvContentPartPr>
            <p14:xfrm>
              <a:off x="6344568" y="1567731"/>
              <a:ext cx="5654160" cy="3227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38FE389-B325-89F6-01FB-F3E535260CE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290568" y="1459731"/>
                <a:ext cx="5761800" cy="344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15A5824-BD4A-146E-BC1A-37D74683EAE3}"/>
                  </a:ext>
                </a:extLst>
              </p14:cNvPr>
              <p14:cNvContentPartPr/>
              <p14:nvPr/>
            </p14:nvContentPartPr>
            <p14:xfrm>
              <a:off x="2543878" y="1471530"/>
              <a:ext cx="16200" cy="119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15A5824-BD4A-146E-BC1A-37D74683EAE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26238" y="1453530"/>
                <a:ext cx="5184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7846702-F6CF-FC01-A15D-E5143564F3CB}"/>
                  </a:ext>
                </a:extLst>
              </p14:cNvPr>
              <p14:cNvContentPartPr/>
              <p14:nvPr/>
            </p14:nvContentPartPr>
            <p14:xfrm>
              <a:off x="8486758" y="2837730"/>
              <a:ext cx="313560" cy="272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7846702-F6CF-FC01-A15D-E5143564F3C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468758" y="2819730"/>
                <a:ext cx="349200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1B25EB0-688E-F415-5E7C-BE4569900782}"/>
                  </a:ext>
                </a:extLst>
              </p14:cNvPr>
              <p14:cNvContentPartPr/>
              <p14:nvPr/>
            </p14:nvContentPartPr>
            <p14:xfrm>
              <a:off x="10003798" y="2804610"/>
              <a:ext cx="407880" cy="2581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1B25EB0-688E-F415-5E7C-BE456990078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985798" y="2786610"/>
                <a:ext cx="443520" cy="29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870D4336-1135-EF9B-DF99-32DD26E44ED1}"/>
              </a:ext>
            </a:extLst>
          </p:cNvPr>
          <p:cNvGrpSpPr/>
          <p:nvPr/>
        </p:nvGrpSpPr>
        <p:grpSpPr>
          <a:xfrm>
            <a:off x="9010198" y="1929450"/>
            <a:ext cx="289440" cy="362160"/>
            <a:chOff x="9010198" y="1929450"/>
            <a:chExt cx="289440" cy="36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917855A-17FE-1A81-4B43-A152ED6A8411}"/>
                    </a:ext>
                  </a:extLst>
                </p14:cNvPr>
                <p14:cNvContentPartPr/>
                <p14:nvPr/>
              </p14:nvContentPartPr>
              <p14:xfrm>
                <a:off x="9010198" y="1929450"/>
                <a:ext cx="259200" cy="362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917855A-17FE-1A81-4B43-A152ED6A841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992558" y="1911810"/>
                  <a:ext cx="29484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DC8F9C8-7303-7CE3-3C98-04EA7BB07D8F}"/>
                    </a:ext>
                  </a:extLst>
                </p14:cNvPr>
                <p14:cNvContentPartPr/>
                <p14:nvPr/>
              </p14:nvContentPartPr>
              <p14:xfrm>
                <a:off x="9055198" y="2105850"/>
                <a:ext cx="244440" cy="22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DC8F9C8-7303-7CE3-3C98-04EA7BB07D8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037558" y="2088210"/>
                  <a:ext cx="28008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C657238-EA03-198B-716B-41E372CB179D}"/>
              </a:ext>
            </a:extLst>
          </p:cNvPr>
          <p:cNvGrpSpPr/>
          <p:nvPr/>
        </p:nvGrpSpPr>
        <p:grpSpPr>
          <a:xfrm>
            <a:off x="8437078" y="3967050"/>
            <a:ext cx="1499400" cy="306360"/>
            <a:chOff x="8437078" y="3967050"/>
            <a:chExt cx="1499400" cy="30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86D7E6C-A395-E489-55C3-97ECC4D4014F}"/>
                    </a:ext>
                  </a:extLst>
                </p14:cNvPr>
                <p14:cNvContentPartPr/>
                <p14:nvPr/>
              </p14:nvContentPartPr>
              <p14:xfrm>
                <a:off x="8437078" y="3967050"/>
                <a:ext cx="152280" cy="2390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86D7E6C-A395-E489-55C3-97ECC4D4014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419438" y="3949410"/>
                  <a:ext cx="18792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FF931F2-D28F-BA1A-E2D3-5F9EBF408F0E}"/>
                    </a:ext>
                  </a:extLst>
                </p14:cNvPr>
                <p14:cNvContentPartPr/>
                <p14:nvPr/>
              </p14:nvContentPartPr>
              <p14:xfrm>
                <a:off x="8820118" y="4017450"/>
                <a:ext cx="8640" cy="220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FF931F2-D28F-BA1A-E2D3-5F9EBF408F0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802478" y="3999810"/>
                  <a:ext cx="442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6859C54-5E47-D3A3-A285-E515D7772139}"/>
                    </a:ext>
                  </a:extLst>
                </p14:cNvPr>
                <p14:cNvContentPartPr/>
                <p14:nvPr/>
              </p14:nvContentPartPr>
              <p14:xfrm>
                <a:off x="8775478" y="4147410"/>
                <a:ext cx="175680" cy="162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6859C54-5E47-D3A3-A285-E515D777213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757838" y="4129770"/>
                  <a:ext cx="2113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F60DE0F-08A9-CEB1-A084-89838EA2ED17}"/>
                    </a:ext>
                  </a:extLst>
                </p14:cNvPr>
                <p14:cNvContentPartPr/>
                <p14:nvPr/>
              </p14:nvContentPartPr>
              <p14:xfrm>
                <a:off x="9007678" y="4008450"/>
                <a:ext cx="227880" cy="2617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F60DE0F-08A9-CEB1-A084-89838EA2ED1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989678" y="3990450"/>
                  <a:ext cx="2635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0073618-0193-5BDB-BA2D-AA9B40D2FD25}"/>
                    </a:ext>
                  </a:extLst>
                </p14:cNvPr>
                <p14:cNvContentPartPr/>
                <p14:nvPr/>
              </p14:nvContentPartPr>
              <p14:xfrm>
                <a:off x="9335998" y="4013850"/>
                <a:ext cx="116640" cy="108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0073618-0193-5BDB-BA2D-AA9B40D2FD2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317998" y="3995850"/>
                  <a:ext cx="1522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A0E945B-2BB6-F4F1-1476-ACF926E85E2A}"/>
                    </a:ext>
                  </a:extLst>
                </p14:cNvPr>
                <p14:cNvContentPartPr/>
                <p14:nvPr/>
              </p14:nvContentPartPr>
              <p14:xfrm>
                <a:off x="9366238" y="4129770"/>
                <a:ext cx="123840" cy="14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A0E945B-2BB6-F4F1-1476-ACF926E85E2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348238" y="4112130"/>
                  <a:ext cx="1594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6F0CD00-15F7-3E30-514B-095A1D2FA7C4}"/>
                    </a:ext>
                  </a:extLst>
                </p14:cNvPr>
                <p14:cNvContentPartPr/>
                <p14:nvPr/>
              </p14:nvContentPartPr>
              <p14:xfrm>
                <a:off x="9641638" y="4018170"/>
                <a:ext cx="234000" cy="255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6F0CD00-15F7-3E30-514B-095A1D2FA7C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623638" y="4000530"/>
                  <a:ext cx="26964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B2A3F4D-40A6-B7E2-82AD-66983B2A9B0E}"/>
                    </a:ext>
                  </a:extLst>
                </p14:cNvPr>
                <p14:cNvContentPartPr/>
                <p14:nvPr/>
              </p14:nvContentPartPr>
              <p14:xfrm>
                <a:off x="9670438" y="4146690"/>
                <a:ext cx="266040" cy="4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B2A3F4D-40A6-B7E2-82AD-66983B2A9B0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652798" y="4128690"/>
                  <a:ext cx="301680" cy="3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62257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Example 1</a:t>
            </a:r>
            <a:br>
              <a:rPr lang="en-US" sz="2800">
                <a:solidFill>
                  <a:srgbClr val="33175A"/>
                </a:solidFill>
              </a:rPr>
            </a:br>
            <a:r>
              <a:rPr lang="en-IN" sz="2800" b="0">
                <a:solidFill>
                  <a:schemeClr val="tx1"/>
                </a:solidFill>
              </a:rPr>
              <a:t>Find Measurements by Adding </a:t>
            </a:r>
            <a:endParaRPr lang="en-US" sz="2800" b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6BD4E7D-0912-754B-9237-13B457F2A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873" y="1999816"/>
                <a:ext cx="6270960" cy="56231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chemeClr val="tx1"/>
                    </a:solidFill>
                  </a:rPr>
                  <a:t>Find the measure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𝑿𝒁</m:t>
                        </m:r>
                      </m:e>
                    </m:acc>
                  </m:oMath>
                </a14:m>
                <a:r>
                  <a:rPr lang="en-US" sz="2800" b="1">
                    <a:solidFill>
                      <a:schemeClr val="tx1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6BD4E7D-0912-754B-9237-13B457F2A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73" y="1999816"/>
                <a:ext cx="6270960" cy="562315"/>
              </a:xfrm>
              <a:prstGeom prst="rect">
                <a:avLst/>
              </a:prstGeom>
              <a:blipFill>
                <a:blip r:embed="rId2"/>
                <a:stretch>
                  <a:fillRect l="-1944" t="-10870" b="-22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A034412-049D-4451-886D-8802E6D3C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053" y="2004918"/>
            <a:ext cx="3145648" cy="20560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CC6B124-9ACD-1FD2-AB10-F1AA0BEBB5EA}"/>
                  </a:ext>
                </a:extLst>
              </p14:cNvPr>
              <p14:cNvContentPartPr/>
              <p14:nvPr/>
            </p14:nvContentPartPr>
            <p14:xfrm>
              <a:off x="2697287" y="2885260"/>
              <a:ext cx="125280" cy="592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CC6B124-9ACD-1FD2-AB10-F1AA0BEBB5E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79647" y="2867620"/>
                <a:ext cx="160920" cy="628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87A2EBBB-04D9-01B5-F5D5-82C85B94A477}"/>
              </a:ext>
            </a:extLst>
          </p:cNvPr>
          <p:cNvGrpSpPr/>
          <p:nvPr/>
        </p:nvGrpSpPr>
        <p:grpSpPr>
          <a:xfrm>
            <a:off x="562127" y="2498980"/>
            <a:ext cx="7269120" cy="3639960"/>
            <a:chOff x="562127" y="2498980"/>
            <a:chExt cx="7269120" cy="36399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59B139E-40B8-BE56-3ED9-9D408AC06D96}"/>
                    </a:ext>
                  </a:extLst>
                </p14:cNvPr>
                <p14:cNvContentPartPr/>
                <p14:nvPr/>
              </p14:nvContentPartPr>
              <p14:xfrm>
                <a:off x="3082487" y="2874100"/>
                <a:ext cx="64440" cy="5994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59B139E-40B8-BE56-3ED9-9D408AC06D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46847" y="2838100"/>
                  <a:ext cx="136080" cy="67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F9C5B91-00E9-530B-3BF2-24094EC39B38}"/>
                    </a:ext>
                  </a:extLst>
                </p14:cNvPr>
                <p14:cNvContentPartPr/>
                <p14:nvPr/>
              </p14:nvContentPartPr>
              <p14:xfrm>
                <a:off x="2709167" y="2895700"/>
                <a:ext cx="127080" cy="5623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F9C5B91-00E9-530B-3BF2-24094EC39B3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73527" y="2859700"/>
                  <a:ext cx="198720" cy="63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94DAE93-8EE4-9ABD-7F6A-B4D86EA6E268}"/>
                    </a:ext>
                  </a:extLst>
                </p14:cNvPr>
                <p14:cNvContentPartPr/>
                <p14:nvPr/>
              </p14:nvContentPartPr>
              <p14:xfrm>
                <a:off x="3406487" y="3436780"/>
                <a:ext cx="21600" cy="381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94DAE93-8EE4-9ABD-7F6A-B4D86EA6E26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370487" y="3400780"/>
                  <a:ext cx="932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47D9718-497D-5C3C-1B85-40FCE04ABE4F}"/>
                    </a:ext>
                  </a:extLst>
                </p14:cNvPr>
                <p14:cNvContentPartPr/>
                <p14:nvPr/>
              </p14:nvContentPartPr>
              <p14:xfrm>
                <a:off x="3829127" y="2854300"/>
                <a:ext cx="482400" cy="555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47D9718-497D-5C3C-1B85-40FCE04ABE4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93127" y="2818300"/>
                  <a:ext cx="55404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444E26C-6D7B-AD59-BFE8-B234FC6E8143}"/>
                    </a:ext>
                  </a:extLst>
                </p14:cNvPr>
                <p14:cNvContentPartPr/>
                <p14:nvPr/>
              </p14:nvContentPartPr>
              <p14:xfrm>
                <a:off x="2852087" y="3659260"/>
                <a:ext cx="450360" cy="499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444E26C-6D7B-AD59-BFE8-B234FC6E814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816447" y="3623620"/>
                  <a:ext cx="522000" cy="57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A954955-63EC-9063-06C4-6D46C2956D80}"/>
                    </a:ext>
                  </a:extLst>
                </p14:cNvPr>
                <p14:cNvContentPartPr/>
                <p14:nvPr/>
              </p14:nvContentPartPr>
              <p14:xfrm>
                <a:off x="3528887" y="4104220"/>
                <a:ext cx="26640" cy="65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A954955-63EC-9063-06C4-6D46C2956D8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92887" y="4068220"/>
                  <a:ext cx="982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7D323A8-991F-86BE-12AE-70B9C083B264}"/>
                    </a:ext>
                  </a:extLst>
                </p14:cNvPr>
                <p14:cNvContentPartPr/>
                <p14:nvPr/>
              </p14:nvContentPartPr>
              <p14:xfrm>
                <a:off x="4005887" y="3553780"/>
                <a:ext cx="302760" cy="2584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7D323A8-991F-86BE-12AE-70B9C083B26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969887" y="3518140"/>
                  <a:ext cx="37440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F8B8DAE-D16A-D5C0-64C7-7270236254EF}"/>
                    </a:ext>
                  </a:extLst>
                </p14:cNvPr>
                <p14:cNvContentPartPr/>
                <p14:nvPr/>
              </p14:nvContentPartPr>
              <p14:xfrm>
                <a:off x="4012367" y="3809740"/>
                <a:ext cx="270360" cy="265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F8B8DAE-D16A-D5C0-64C7-7270236254E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976727" y="3774100"/>
                  <a:ext cx="3420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EDFB1E6-32D0-BB21-2BB0-8A29A838FE12}"/>
                    </a:ext>
                  </a:extLst>
                </p14:cNvPr>
                <p14:cNvContentPartPr/>
                <p14:nvPr/>
              </p14:nvContentPartPr>
              <p14:xfrm>
                <a:off x="562127" y="4177660"/>
                <a:ext cx="4393440" cy="501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EDFB1E6-32D0-BB21-2BB0-8A29A838FE1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26487" y="4141660"/>
                  <a:ext cx="446508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19A7C98-F047-4FFC-D978-B28D9930940C}"/>
                    </a:ext>
                  </a:extLst>
                </p14:cNvPr>
                <p14:cNvContentPartPr/>
                <p14:nvPr/>
              </p14:nvContentPartPr>
              <p14:xfrm>
                <a:off x="4896527" y="4261180"/>
                <a:ext cx="2934720" cy="255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19A7C98-F047-4FFC-D978-B28D9930940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60527" y="4225540"/>
                  <a:ext cx="300636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9DCC273-2E7B-3EA1-DCF4-1ED96CE0B62B}"/>
                    </a:ext>
                  </a:extLst>
                </p14:cNvPr>
                <p14:cNvContentPartPr/>
                <p14:nvPr/>
              </p14:nvContentPartPr>
              <p14:xfrm>
                <a:off x="4252127" y="4923220"/>
                <a:ext cx="37080" cy="501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9DCC273-2E7B-3EA1-DCF4-1ED96CE0B62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16127" y="4887580"/>
                  <a:ext cx="108720" cy="57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D78339A-F25D-2CE6-B0D3-1D5D4FABAAC4}"/>
                    </a:ext>
                  </a:extLst>
                </p14:cNvPr>
                <p14:cNvContentPartPr/>
                <p14:nvPr/>
              </p14:nvContentPartPr>
              <p14:xfrm>
                <a:off x="3108767" y="2498980"/>
                <a:ext cx="22320" cy="172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D78339A-F25D-2CE6-B0D3-1D5D4FABAAC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72767" y="2463340"/>
                  <a:ext cx="939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94BF1D4-2C81-0A91-2238-69ED6574BC6C}"/>
                    </a:ext>
                  </a:extLst>
                </p14:cNvPr>
                <p14:cNvContentPartPr/>
                <p14:nvPr/>
              </p14:nvContentPartPr>
              <p14:xfrm>
                <a:off x="3720767" y="5369260"/>
                <a:ext cx="80280" cy="70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94BF1D4-2C81-0A91-2238-69ED6574BC6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685127" y="5333620"/>
                  <a:ext cx="1519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378556C-724F-AA4F-A0B3-B4DB194B22E9}"/>
                    </a:ext>
                  </a:extLst>
                </p14:cNvPr>
                <p14:cNvContentPartPr/>
                <p14:nvPr/>
              </p14:nvContentPartPr>
              <p14:xfrm>
                <a:off x="3023087" y="4865260"/>
                <a:ext cx="419760" cy="5508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378556C-724F-AA4F-A0B3-B4DB194B22E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87447" y="4829260"/>
                  <a:ext cx="49140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3D62B12-ED2E-477A-38F8-0445B5776A69}"/>
                    </a:ext>
                  </a:extLst>
                </p14:cNvPr>
                <p14:cNvContentPartPr/>
                <p14:nvPr/>
              </p14:nvContentPartPr>
              <p14:xfrm>
                <a:off x="2725007" y="4878940"/>
                <a:ext cx="52920" cy="4352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3D62B12-ED2E-477A-38F8-0445B5776A6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689007" y="4842940"/>
                  <a:ext cx="12456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282BD7C-087F-D1A6-B9A7-7253D84FFA7B}"/>
                    </a:ext>
                  </a:extLst>
                </p14:cNvPr>
                <p14:cNvContentPartPr/>
                <p14:nvPr/>
              </p14:nvContentPartPr>
              <p14:xfrm>
                <a:off x="2039567" y="4613980"/>
                <a:ext cx="2839680" cy="1524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282BD7C-087F-D1A6-B9A7-7253D84FFA7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003567" y="4578340"/>
                  <a:ext cx="2911320" cy="1596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92848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Example 1</a:t>
            </a:r>
            <a:br>
              <a:rPr lang="en-US" sz="2800">
                <a:solidFill>
                  <a:srgbClr val="33175A"/>
                </a:solidFill>
              </a:rPr>
            </a:br>
            <a:r>
              <a:rPr lang="en-IN" sz="2800" b="0">
                <a:solidFill>
                  <a:schemeClr val="tx1"/>
                </a:solidFill>
              </a:rPr>
              <a:t>Find Measurements by Adding </a:t>
            </a:r>
            <a:endParaRPr lang="en-US" sz="2800" b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6BD4E7D-0912-754B-9237-13B457F2A5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873" y="1999816"/>
                <a:ext cx="7379762" cy="56231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i="1"/>
                  <a:t>XZ </a:t>
                </a:r>
                <a:r>
                  <a:rPr lang="en-US" sz="2800"/>
                  <a:t>is the measure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𝑋𝑍</m:t>
                        </m:r>
                      </m:e>
                    </m:acc>
                  </m:oMath>
                </a14:m>
                <a:r>
                  <a:rPr lang="en-US" sz="2800"/>
                  <a:t>. Point </a:t>
                </a:r>
                <a:r>
                  <a:rPr lang="en-US" sz="2800" i="1"/>
                  <a:t>Y </a:t>
                </a:r>
                <a:r>
                  <a:rPr lang="en-US" sz="2800"/>
                  <a:t>is between </a:t>
                </a:r>
                <a:r>
                  <a:rPr lang="en-US" sz="2800" i="1"/>
                  <a:t>X </a:t>
                </a:r>
                <a:r>
                  <a:rPr lang="en-US" sz="2800"/>
                  <a:t>and </a:t>
                </a:r>
                <a:r>
                  <a:rPr lang="en-US" sz="2800" i="1"/>
                  <a:t>Z</a:t>
                </a:r>
                <a:r>
                  <a:rPr lang="en-US" sz="2800"/>
                  <a:t>. Find </a:t>
                </a:r>
                <a:r>
                  <a:rPr lang="en-US" sz="2800" i="1"/>
                  <a:t>XZ </a:t>
                </a:r>
                <a:r>
                  <a:rPr lang="en-US" sz="2800"/>
                  <a:t>by adding </a:t>
                </a:r>
                <a:r>
                  <a:rPr lang="en-US" sz="2800" i="1"/>
                  <a:t>XY </a:t>
                </a:r>
                <a:r>
                  <a:rPr lang="en-US" sz="2800"/>
                  <a:t>and </a:t>
                </a:r>
                <a:r>
                  <a:rPr lang="en-US" sz="2800" i="1"/>
                  <a:t>YZ</a:t>
                </a:r>
                <a:r>
                  <a:rPr lang="en-US" sz="2800"/>
                  <a:t>. </a:t>
                </a:r>
                <a:endParaRPr lang="en-US" sz="2800" b="1"/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6BD4E7D-0912-754B-9237-13B457F2A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73" y="1999816"/>
                <a:ext cx="7379762" cy="562315"/>
              </a:xfrm>
              <a:prstGeom prst="rect">
                <a:avLst/>
              </a:prstGeom>
              <a:blipFill>
                <a:blip r:embed="rId2"/>
                <a:stretch>
                  <a:fillRect l="-1652" t="-10870" b="-98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2">
                <a:extLst>
                  <a:ext uri="{FF2B5EF4-FFF2-40B4-BE49-F238E27FC236}">
                    <a16:creationId xmlns:a16="http://schemas.microsoft.com/office/drawing/2014/main" id="{6C51D610-C3A0-449C-A357-EC568BBA382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169402"/>
                  </p:ext>
                </p:extLst>
              </p:nvPr>
            </p:nvGraphicFramePr>
            <p:xfrm>
              <a:off x="2965" y="3136934"/>
              <a:ext cx="8240047" cy="15544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685631">
                      <a:extLst>
                        <a:ext uri="{9D8B030D-6E8A-4147-A177-3AD203B41FA5}">
                          <a16:colId xmlns:a16="http://schemas.microsoft.com/office/drawing/2014/main" val="1231724626"/>
                        </a:ext>
                      </a:extLst>
                    </a:gridCol>
                    <a:gridCol w="4554416">
                      <a:extLst>
                        <a:ext uri="{9D8B030D-6E8A-4147-A177-3AD203B41FA5}">
                          <a16:colId xmlns:a16="http://schemas.microsoft.com/office/drawing/2014/main" val="8371438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IN" sz="2800" b="0" i="0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XY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0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+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YZ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0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=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XZ</m:t>
                                </m:r>
                                <m:r>
                                  <m:rPr>
                                    <m:nor/>
                                  </m:rPr>
                                  <a:rPr lang="en-US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    </m:t>
                                </m:r>
                              </m:oMath>
                            </m:oMathPara>
                          </a14:m>
                          <a:endParaRPr lang="en-US" sz="2800" b="0" i="1">
                            <a:solidFill>
                              <a:schemeClr val="tx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 err="1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Betweenness</a:t>
                          </a:r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of points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b"/>
                    </a:tc>
                    <a:extLst>
                      <a:ext uri="{0D108BD9-81ED-4DB2-BD59-A6C34878D82A}">
                        <a16:rowId xmlns:a16="http://schemas.microsoft.com/office/drawing/2014/main" val="26108602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IN" sz="2800" b="0" i="0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11.3</m:t>
                                </m:r>
                                <m:r>
                                  <m:rPr>
                                    <m:nor/>
                                  </m:rPr>
                                  <a:rPr lang="en-US" sz="2800" b="0" i="0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+ 3.8 =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0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XZ</m:t>
                                </m:r>
                                <m:r>
                                  <m:rPr>
                                    <m:nor/>
                                  </m:rPr>
                                  <a:rPr lang="en-US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    </m:t>
                                </m:r>
                              </m:oMath>
                            </m:oMathPara>
                          </a14:m>
                          <a:endParaRPr lang="en-US" sz="2800" b="0" i="1">
                            <a:solidFill>
                              <a:schemeClr val="tx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Substitution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b"/>
                    </a:tc>
                    <a:extLst>
                      <a:ext uri="{0D108BD9-81ED-4DB2-BD59-A6C34878D82A}">
                        <a16:rowId xmlns:a16="http://schemas.microsoft.com/office/drawing/2014/main" val="914297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 defTabSz="914400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15.1 cm = 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XZ </a:t>
                          </a:r>
                          <a:endParaRPr lang="en-US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Add.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85778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2">
                <a:extLst>
                  <a:ext uri="{FF2B5EF4-FFF2-40B4-BE49-F238E27FC236}">
                    <a16:creationId xmlns:a16="http://schemas.microsoft.com/office/drawing/2014/main" id="{6C51D610-C3A0-449C-A357-EC568BBA382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169402"/>
                  </p:ext>
                </p:extLst>
              </p:nvPr>
            </p:nvGraphicFramePr>
            <p:xfrm>
              <a:off x="2965" y="3136934"/>
              <a:ext cx="8240047" cy="15544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685631">
                      <a:extLst>
                        <a:ext uri="{9D8B030D-6E8A-4147-A177-3AD203B41FA5}">
                          <a16:colId xmlns:a16="http://schemas.microsoft.com/office/drawing/2014/main" val="1231724626"/>
                        </a:ext>
                      </a:extLst>
                    </a:gridCol>
                    <a:gridCol w="4554416">
                      <a:extLst>
                        <a:ext uri="{9D8B030D-6E8A-4147-A177-3AD203B41FA5}">
                          <a16:colId xmlns:a16="http://schemas.microsoft.com/office/drawing/2014/main" val="837143839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11765" r="-123636" b="-23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 err="1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Betweenness</a:t>
                          </a:r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of points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b"/>
                    </a:tc>
                    <a:extLst>
                      <a:ext uri="{0D108BD9-81ED-4DB2-BD59-A6C34878D82A}">
                        <a16:rowId xmlns:a16="http://schemas.microsoft.com/office/drawing/2014/main" val="261086024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t="-110465" r="-123636" b="-1313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Substitution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b"/>
                    </a:tc>
                    <a:extLst>
                      <a:ext uri="{0D108BD9-81ED-4DB2-BD59-A6C34878D82A}">
                        <a16:rowId xmlns:a16="http://schemas.microsoft.com/office/drawing/2014/main" val="914297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l" defTabSz="914400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15.1 cm = 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XZ </a:t>
                          </a:r>
                          <a:endParaRPr lang="en-US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Add.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857784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AD3E92F-96D4-43AB-970F-0DF0BFBDA7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053" y="2004918"/>
            <a:ext cx="3145648" cy="205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14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>
                <a:solidFill>
                  <a:srgbClr val="0070C0"/>
                </a:solidFill>
              </a:rPr>
              <a:t>Example 2</a:t>
            </a:r>
            <a:endParaRPr lang="en-US" sz="2800">
              <a:solidFill>
                <a:srgbClr val="33175A"/>
              </a:solidFill>
            </a:endParaRPr>
          </a:p>
          <a:p>
            <a:r>
              <a:rPr lang="en-IN" sz="2800" b="0">
                <a:solidFill>
                  <a:schemeClr val="tx1"/>
                </a:solidFill>
              </a:rPr>
              <a:t>Find Measurements by Subtracting </a:t>
            </a:r>
            <a:endParaRPr lang="en-US" sz="2800" b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518" y="1774225"/>
                <a:ext cx="6947606" cy="396735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2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ClrTx/>
                  <a:buFont typeface="Arial" panose="020B0604020202020204" pitchFamily="34" charset="0"/>
                  <a:buChar char="•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2860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55613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5800" indent="0" algn="l" defTabSz="914400" rtl="0" eaLnBrk="1" latinLnBrk="0" hangingPunct="1">
                  <a:lnSpc>
                    <a:spcPct val="100000"/>
                  </a:lnSpc>
                  <a:spcBef>
                    <a:spcPts val="800"/>
                  </a:spcBef>
                  <a:buFont typeface="Arial" panose="020B0604020202020204" pitchFamily="34" charset="0"/>
                  <a:buNone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>
                    <a:solidFill>
                      <a:schemeClr val="tx1"/>
                    </a:solidFill>
                  </a:rPr>
                  <a:t>Find the measure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𝑸𝑹</m:t>
                        </m:r>
                      </m:e>
                    </m:acc>
                  </m:oMath>
                </a14:m>
                <a:r>
                  <a:rPr lang="en-US" sz="2800" b="1">
                    <a:solidFill>
                      <a:schemeClr val="tx1"/>
                    </a:solidFill>
                  </a:rPr>
                  <a:t>. </a:t>
                </a:r>
                <a:endParaRPr lang="en-US" sz="2800" b="1" i="0" u="none" strike="noStrike" baseline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200E8A8-CE53-D245-9987-63340DF3D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18" y="1774225"/>
                <a:ext cx="6947606" cy="3967356"/>
              </a:xfrm>
              <a:prstGeom prst="rect">
                <a:avLst/>
              </a:prstGeom>
              <a:blipFill>
                <a:blip r:embed="rId2"/>
                <a:stretch>
                  <a:fillRect l="-1754" t="-1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695DC91-5EB6-47C3-AAA9-6425F2487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157" y="1808063"/>
            <a:ext cx="3257612" cy="16209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51C4BE4-B426-B9E7-B0DF-02ACCE41379A}"/>
              </a:ext>
            </a:extLst>
          </p:cNvPr>
          <p:cNvGrpSpPr/>
          <p:nvPr/>
        </p:nvGrpSpPr>
        <p:grpSpPr>
          <a:xfrm>
            <a:off x="2041367" y="2135380"/>
            <a:ext cx="3280680" cy="2451960"/>
            <a:chOff x="2041367" y="2135380"/>
            <a:chExt cx="3280680" cy="24519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7B52EC2B-B820-43C7-519D-420744922E77}"/>
                    </a:ext>
                  </a:extLst>
                </p14:cNvPr>
                <p14:cNvContentPartPr/>
                <p14:nvPr/>
              </p14:nvContentPartPr>
              <p14:xfrm>
                <a:off x="2977727" y="2671780"/>
                <a:ext cx="100080" cy="5994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7B52EC2B-B820-43C7-519D-420744922E7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941727" y="2635780"/>
                  <a:ext cx="171720" cy="67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F329B61-FB14-C905-309C-95CA353E2110}"/>
                    </a:ext>
                  </a:extLst>
                </p14:cNvPr>
                <p14:cNvContentPartPr/>
                <p14:nvPr/>
              </p14:nvContentPartPr>
              <p14:xfrm>
                <a:off x="3440687" y="2613460"/>
                <a:ext cx="481320" cy="6584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F329B61-FB14-C905-309C-95CA353E211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04687" y="2577820"/>
                  <a:ext cx="552960" cy="73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B843EC8-40FF-F4FC-42C7-364CA0197653}"/>
                    </a:ext>
                  </a:extLst>
                </p14:cNvPr>
                <p14:cNvContentPartPr/>
                <p14:nvPr/>
              </p14:nvContentPartPr>
              <p14:xfrm>
                <a:off x="4488647" y="2135380"/>
                <a:ext cx="375480" cy="390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B843EC8-40FF-F4FC-42C7-364CA019765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453007" y="2099740"/>
                  <a:ext cx="44712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D99B5E0-5C1C-6FC5-49E3-B1D3A101B645}"/>
                    </a:ext>
                  </a:extLst>
                </p14:cNvPr>
                <p14:cNvContentPartPr/>
                <p14:nvPr/>
              </p14:nvContentPartPr>
              <p14:xfrm>
                <a:off x="4332767" y="2646220"/>
                <a:ext cx="668880" cy="43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D99B5E0-5C1C-6FC5-49E3-B1D3A101B64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297127" y="2610580"/>
                  <a:ext cx="7405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F4C65AB-D1BA-21E2-71E0-5F9D8052EFA7}"/>
                    </a:ext>
                  </a:extLst>
                </p14:cNvPr>
                <p14:cNvContentPartPr/>
                <p14:nvPr/>
              </p14:nvContentPartPr>
              <p14:xfrm>
                <a:off x="4523207" y="2768260"/>
                <a:ext cx="346680" cy="2304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F4C65AB-D1BA-21E2-71E0-5F9D8052EFA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487567" y="2732260"/>
                  <a:ext cx="4183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016EDAB-5DA9-3594-CF33-521A4A850F19}"/>
                    </a:ext>
                  </a:extLst>
                </p14:cNvPr>
                <p14:cNvContentPartPr/>
                <p14:nvPr/>
              </p14:nvContentPartPr>
              <p14:xfrm>
                <a:off x="4719767" y="2761780"/>
                <a:ext cx="91800" cy="5457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016EDAB-5DA9-3594-CF33-521A4A850F1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683767" y="2726140"/>
                  <a:ext cx="163440" cy="61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13EB711-2C32-02D1-4A53-97D5AD793D40}"/>
                    </a:ext>
                  </a:extLst>
                </p14:cNvPr>
                <p14:cNvContentPartPr/>
                <p14:nvPr/>
              </p14:nvContentPartPr>
              <p14:xfrm>
                <a:off x="2041367" y="3888580"/>
                <a:ext cx="322200" cy="8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13EB711-2C32-02D1-4A53-97D5AD793D4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005367" y="3852940"/>
                  <a:ext cx="3938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EBE946A-B05B-E6B8-BD48-C539DA35AF03}"/>
                    </a:ext>
                  </a:extLst>
                </p14:cNvPr>
                <p14:cNvContentPartPr/>
                <p14:nvPr/>
              </p14:nvContentPartPr>
              <p14:xfrm>
                <a:off x="3481727" y="3592660"/>
                <a:ext cx="349560" cy="637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EBE946A-B05B-E6B8-BD48-C539DA35AF0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45727" y="3556660"/>
                  <a:ext cx="421200" cy="70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8526A70-BAB6-7690-A039-AFA8A9A7F36A}"/>
                    </a:ext>
                  </a:extLst>
                </p14:cNvPr>
                <p14:cNvContentPartPr/>
                <p14:nvPr/>
              </p14:nvContentPartPr>
              <p14:xfrm>
                <a:off x="4462367" y="3514540"/>
                <a:ext cx="160920" cy="321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8526A70-BAB6-7690-A039-AFA8A9A7F36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426367" y="3478900"/>
                  <a:ext cx="2325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EB3F518-7483-43B9-EEDA-876D7D5F480E}"/>
                    </a:ext>
                  </a:extLst>
                </p14:cNvPr>
                <p14:cNvContentPartPr/>
                <p14:nvPr/>
              </p14:nvContentPartPr>
              <p14:xfrm>
                <a:off x="4446887" y="3456580"/>
                <a:ext cx="419400" cy="27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EB3F518-7483-43B9-EEDA-876D7D5F480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10887" y="3420580"/>
                  <a:ext cx="4910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9FB25F8-673C-54AC-F8FB-90C06D3145F0}"/>
                    </a:ext>
                  </a:extLst>
                </p14:cNvPr>
                <p14:cNvContentPartPr/>
                <p14:nvPr/>
              </p14:nvContentPartPr>
              <p14:xfrm>
                <a:off x="4271207" y="3903700"/>
                <a:ext cx="584280" cy="338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9FB25F8-673C-54AC-F8FB-90C06D3145F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35567" y="3868060"/>
                  <a:ext cx="6559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6CE90FE-0866-B90B-3C1F-8DAC15FBA13B}"/>
                    </a:ext>
                  </a:extLst>
                </p14:cNvPr>
                <p14:cNvContentPartPr/>
                <p14:nvPr/>
              </p14:nvContentPartPr>
              <p14:xfrm>
                <a:off x="4442207" y="3927460"/>
                <a:ext cx="207720" cy="2422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6CE90FE-0866-B90B-3C1F-8DAC15FBA13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06207" y="3891820"/>
                  <a:ext cx="27936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BABA9AA-D3CA-75F2-941B-A6C1425B9791}"/>
                    </a:ext>
                  </a:extLst>
                </p14:cNvPr>
                <p14:cNvContentPartPr/>
                <p14:nvPr/>
              </p14:nvContentPartPr>
              <p14:xfrm>
                <a:off x="4429247" y="4141300"/>
                <a:ext cx="226440" cy="224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BABA9AA-D3CA-75F2-941B-A6C1425B979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393607" y="4105660"/>
                  <a:ext cx="29808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1D2708B-6DF3-A402-EDD6-9867AFBA784D}"/>
                    </a:ext>
                  </a:extLst>
                </p14:cNvPr>
                <p14:cNvContentPartPr/>
                <p14:nvPr/>
              </p14:nvContentPartPr>
              <p14:xfrm>
                <a:off x="2403167" y="4449100"/>
                <a:ext cx="2918880" cy="1382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1D2708B-6DF3-A402-EDD6-9867AFBA784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367527" y="4413460"/>
                  <a:ext cx="2990520" cy="20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50276DC-EEF1-D58E-3C1D-D2950362C77D}"/>
                  </a:ext>
                </a:extLst>
              </p14:cNvPr>
              <p14:cNvContentPartPr/>
              <p14:nvPr/>
            </p14:nvContentPartPr>
            <p14:xfrm>
              <a:off x="519287" y="1413220"/>
              <a:ext cx="75240" cy="221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50276DC-EEF1-D58E-3C1D-D2950362C77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83287" y="1377220"/>
                <a:ext cx="14688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46A736E-3F9F-362A-9B15-3F5CB3E83600}"/>
                  </a:ext>
                </a:extLst>
              </p14:cNvPr>
              <p14:cNvContentPartPr/>
              <p14:nvPr/>
            </p14:nvContentPartPr>
            <p14:xfrm>
              <a:off x="383207" y="1478380"/>
              <a:ext cx="48600" cy="167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46A736E-3F9F-362A-9B15-3F5CB3E8360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65567" y="1460740"/>
                <a:ext cx="8424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EAECC5A-4CF1-3AC4-6914-FD3BA5FD6908}"/>
                  </a:ext>
                </a:extLst>
              </p14:cNvPr>
              <p14:cNvContentPartPr/>
              <p14:nvPr/>
            </p14:nvContentPartPr>
            <p14:xfrm>
              <a:off x="452687" y="1128460"/>
              <a:ext cx="30600" cy="105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EAECC5A-4CF1-3AC4-6914-FD3BA5FD690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35047" y="1110820"/>
                <a:ext cx="66240" cy="14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FA6DB493-4B25-C3B4-0AF1-00B8CBE8092C}"/>
              </a:ext>
            </a:extLst>
          </p:cNvPr>
          <p:cNvGrpSpPr/>
          <p:nvPr/>
        </p:nvGrpSpPr>
        <p:grpSpPr>
          <a:xfrm>
            <a:off x="6753407" y="586660"/>
            <a:ext cx="358200" cy="671040"/>
            <a:chOff x="6753407" y="586660"/>
            <a:chExt cx="358200" cy="67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752383A-6FFE-254A-DC8B-ED09D550BCB6}"/>
                    </a:ext>
                  </a:extLst>
                </p14:cNvPr>
                <p14:cNvContentPartPr/>
                <p14:nvPr/>
              </p14:nvContentPartPr>
              <p14:xfrm>
                <a:off x="6753407" y="587740"/>
                <a:ext cx="223200" cy="213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752383A-6FFE-254A-DC8B-ED09D550BCB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735767" y="570100"/>
                  <a:ext cx="2588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424A4C8-1310-59B9-4781-508DDAD36379}"/>
                    </a:ext>
                  </a:extLst>
                </p14:cNvPr>
                <p14:cNvContentPartPr/>
                <p14:nvPr/>
              </p14:nvContentPartPr>
              <p14:xfrm>
                <a:off x="6927647" y="586660"/>
                <a:ext cx="27000" cy="491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424A4C8-1310-59B9-4781-508DDAD3637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10007" y="569020"/>
                  <a:ext cx="6264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2CE428B-F160-6CF0-B702-214314D03A64}"/>
                    </a:ext>
                  </a:extLst>
                </p14:cNvPr>
                <p14:cNvContentPartPr/>
                <p14:nvPr/>
              </p14:nvContentPartPr>
              <p14:xfrm>
                <a:off x="7015487" y="1073740"/>
                <a:ext cx="96120" cy="183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2CE428B-F160-6CF0-B702-214314D03A6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997487" y="1055740"/>
                  <a:ext cx="131760" cy="21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B59F3D-DAE2-BFAD-25B1-9143DAE5D8DF}"/>
              </a:ext>
            </a:extLst>
          </p:cNvPr>
          <p:cNvGrpSpPr/>
          <p:nvPr/>
        </p:nvGrpSpPr>
        <p:grpSpPr>
          <a:xfrm>
            <a:off x="7432007" y="522580"/>
            <a:ext cx="409320" cy="712800"/>
            <a:chOff x="7432007" y="522580"/>
            <a:chExt cx="409320" cy="71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F05A6DD-EE38-A1F9-5C6E-4DC941665CE2}"/>
                    </a:ext>
                  </a:extLst>
                </p14:cNvPr>
                <p14:cNvContentPartPr/>
                <p14:nvPr/>
              </p14:nvContentPartPr>
              <p14:xfrm>
                <a:off x="7432007" y="522580"/>
                <a:ext cx="259920" cy="214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F05A6DD-EE38-A1F9-5C6E-4DC941665CE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414007" y="504940"/>
                  <a:ext cx="2955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ADEA7E5-81F1-372F-5506-B077F61B9D28}"/>
                    </a:ext>
                  </a:extLst>
                </p14:cNvPr>
                <p14:cNvContentPartPr/>
                <p14:nvPr/>
              </p14:nvContentPartPr>
              <p14:xfrm>
                <a:off x="7439927" y="687100"/>
                <a:ext cx="259200" cy="3283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ADEA7E5-81F1-372F-5506-B077F61B9D2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22287" y="669100"/>
                  <a:ext cx="29484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6BD624C-784F-6C1E-DF03-1FD91ED1ABF1}"/>
                    </a:ext>
                  </a:extLst>
                </p14:cNvPr>
                <p14:cNvContentPartPr/>
                <p14:nvPr/>
              </p14:nvContentPartPr>
              <p14:xfrm>
                <a:off x="7743767" y="1004260"/>
                <a:ext cx="97560" cy="231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6BD624C-784F-6C1E-DF03-1FD91ED1ABF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725767" y="986260"/>
                  <a:ext cx="133200" cy="26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274A116-410C-9EA7-1D59-F1F9D6E279BB}"/>
              </a:ext>
            </a:extLst>
          </p:cNvPr>
          <p:cNvGrpSpPr/>
          <p:nvPr/>
        </p:nvGrpSpPr>
        <p:grpSpPr>
          <a:xfrm>
            <a:off x="8073527" y="538060"/>
            <a:ext cx="1260000" cy="656280"/>
            <a:chOff x="8073527" y="538060"/>
            <a:chExt cx="1260000" cy="65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F57AE6E-1113-7B21-9531-5CF5DFF44BB8}"/>
                    </a:ext>
                  </a:extLst>
                </p14:cNvPr>
                <p14:cNvContentPartPr/>
                <p14:nvPr/>
              </p14:nvContentPartPr>
              <p14:xfrm>
                <a:off x="8073527" y="653260"/>
                <a:ext cx="69840" cy="3106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F57AE6E-1113-7B21-9531-5CF5DFF44BB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055527" y="635260"/>
                  <a:ext cx="10548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D8EFFAE-6092-23BE-CC2C-53AD3846AD2A}"/>
                    </a:ext>
                  </a:extLst>
                </p14:cNvPr>
                <p14:cNvContentPartPr/>
                <p14:nvPr/>
              </p14:nvContentPartPr>
              <p14:xfrm>
                <a:off x="8298887" y="575860"/>
                <a:ext cx="282240" cy="3690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D8EFFAE-6092-23BE-CC2C-53AD3846AD2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280887" y="557860"/>
                  <a:ext cx="31788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3BB4563-444C-EF97-0875-4EEA4CCD19C6}"/>
                    </a:ext>
                  </a:extLst>
                </p14:cNvPr>
                <p14:cNvContentPartPr/>
                <p14:nvPr/>
              </p14:nvContentPartPr>
              <p14:xfrm>
                <a:off x="8636567" y="965740"/>
                <a:ext cx="71280" cy="2286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3BB4563-444C-EF97-0875-4EEA4CCD19C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618567" y="947740"/>
                  <a:ext cx="10692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20E2E21-8E6A-31E0-F752-35244C264998}"/>
                    </a:ext>
                  </a:extLst>
                </p14:cNvPr>
                <p14:cNvContentPartPr/>
                <p14:nvPr/>
              </p14:nvContentPartPr>
              <p14:xfrm>
                <a:off x="8916647" y="569020"/>
                <a:ext cx="28800" cy="4384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20E2E21-8E6A-31E0-F752-35244C26499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899007" y="551380"/>
                  <a:ext cx="6444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ADD1BC8-47B3-26F4-0F6F-0535DE200E94}"/>
                    </a:ext>
                  </a:extLst>
                </p14:cNvPr>
                <p14:cNvContentPartPr/>
                <p14:nvPr/>
              </p14:nvContentPartPr>
              <p14:xfrm>
                <a:off x="9119687" y="538060"/>
                <a:ext cx="213840" cy="4744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ADD1BC8-47B3-26F4-0F6F-0535DE200E9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101687" y="520060"/>
                  <a:ext cx="249480" cy="51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016F7DA-0CBC-45F4-BC31-F18459180847}"/>
              </a:ext>
            </a:extLst>
          </p:cNvPr>
          <p:cNvGrpSpPr/>
          <p:nvPr/>
        </p:nvGrpSpPr>
        <p:grpSpPr>
          <a:xfrm>
            <a:off x="6731807" y="1298020"/>
            <a:ext cx="1026360" cy="673560"/>
            <a:chOff x="6731807" y="1298020"/>
            <a:chExt cx="1026360" cy="67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72F5D75-57B9-D13F-8952-2974E26ADA33}"/>
                    </a:ext>
                  </a:extLst>
                </p14:cNvPr>
                <p14:cNvContentPartPr/>
                <p14:nvPr/>
              </p14:nvContentPartPr>
              <p14:xfrm>
                <a:off x="6731807" y="1298020"/>
                <a:ext cx="243360" cy="2271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72F5D75-57B9-D13F-8952-2974E26ADA3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713807" y="1280020"/>
                  <a:ext cx="2790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7834BF0-8914-552D-EF4E-EBBCA91B7EA4}"/>
                    </a:ext>
                  </a:extLst>
                </p14:cNvPr>
                <p14:cNvContentPartPr/>
                <p14:nvPr/>
              </p14:nvContentPartPr>
              <p14:xfrm>
                <a:off x="6779687" y="1525180"/>
                <a:ext cx="228240" cy="2926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7834BF0-8914-552D-EF4E-EBBCA91B7EA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761687" y="1507540"/>
                  <a:ext cx="26388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9C337F9-EE70-FFAB-F733-D699C4594D8B}"/>
                    </a:ext>
                  </a:extLst>
                </p14:cNvPr>
                <p14:cNvContentPartPr/>
                <p14:nvPr/>
              </p14:nvContentPartPr>
              <p14:xfrm>
                <a:off x="7045727" y="1863580"/>
                <a:ext cx="92520" cy="108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9C337F9-EE70-FFAB-F733-D699C4594D8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028087" y="1845940"/>
                  <a:ext cx="1281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824EA66-5177-E855-6F82-05665726C12B}"/>
                    </a:ext>
                  </a:extLst>
                </p14:cNvPr>
                <p14:cNvContentPartPr/>
                <p14:nvPr/>
              </p14:nvContentPartPr>
              <p14:xfrm>
                <a:off x="7339847" y="1375780"/>
                <a:ext cx="39600" cy="4377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824EA66-5177-E855-6F82-05665726C12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322207" y="1358140"/>
                  <a:ext cx="7524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82E70723-18EA-439D-84A2-DD05A62FDE29}"/>
                    </a:ext>
                  </a:extLst>
                </p14:cNvPr>
                <p14:cNvContentPartPr/>
                <p14:nvPr/>
              </p14:nvContentPartPr>
              <p14:xfrm>
                <a:off x="7488167" y="1384060"/>
                <a:ext cx="270000" cy="4629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82E70723-18EA-439D-84A2-DD05A62FDE2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470527" y="1366420"/>
                  <a:ext cx="305640" cy="49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A0F486B-0C8F-C30C-3737-C60B19178EC1}"/>
                  </a:ext>
                </a:extLst>
              </p14:cNvPr>
              <p14:cNvContentPartPr/>
              <p14:nvPr/>
            </p14:nvContentPartPr>
            <p14:xfrm>
              <a:off x="6598967" y="611140"/>
              <a:ext cx="1120320" cy="12312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A0F486B-0C8F-C30C-3737-C60B19178EC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544967" y="503140"/>
                <a:ext cx="1227960" cy="144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24B8BEC-E62C-E3E0-2B33-B560F65D361F}"/>
                  </a:ext>
                </a:extLst>
              </p14:cNvPr>
              <p14:cNvContentPartPr/>
              <p14:nvPr/>
            </p14:nvContentPartPr>
            <p14:xfrm>
              <a:off x="7346327" y="714460"/>
              <a:ext cx="1988640" cy="11520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24B8BEC-E62C-E3E0-2B33-B560F65D361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292687" y="606820"/>
                <a:ext cx="2096280" cy="13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5B1464A4-D886-2303-FE0E-354E160E3B1C}"/>
                  </a:ext>
                </a:extLst>
              </p14:cNvPr>
              <p14:cNvContentPartPr/>
              <p14:nvPr/>
            </p14:nvContentPartPr>
            <p14:xfrm>
              <a:off x="5840447" y="2710300"/>
              <a:ext cx="240480" cy="2779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5B1464A4-D886-2303-FE0E-354E160E3B1C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786807" y="2602660"/>
                <a:ext cx="348120" cy="49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9DCD955E-EE96-D4FB-4033-27A774EC1292}"/>
              </a:ext>
            </a:extLst>
          </p:cNvPr>
          <p:cNvGrpSpPr/>
          <p:nvPr/>
        </p:nvGrpSpPr>
        <p:grpSpPr>
          <a:xfrm>
            <a:off x="4903727" y="2164900"/>
            <a:ext cx="1374480" cy="1128240"/>
            <a:chOff x="4903727" y="2164900"/>
            <a:chExt cx="1374480" cy="112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8B4778A-AE85-4F57-DA91-A984F578DCD5}"/>
                    </a:ext>
                  </a:extLst>
                </p14:cNvPr>
                <p14:cNvContentPartPr/>
                <p14:nvPr/>
              </p14:nvContentPartPr>
              <p14:xfrm>
                <a:off x="5830727" y="2639740"/>
                <a:ext cx="246960" cy="344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8B4778A-AE85-4F57-DA91-A984F578DCD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813087" y="2621740"/>
                  <a:ext cx="28260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121A3F6-ED9C-6379-7CF1-6C8E44E5BF35}"/>
                    </a:ext>
                  </a:extLst>
                </p14:cNvPr>
                <p14:cNvContentPartPr/>
                <p14:nvPr/>
              </p14:nvContentPartPr>
              <p14:xfrm>
                <a:off x="5833247" y="2950420"/>
                <a:ext cx="232560" cy="3427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121A3F6-ED9C-6379-7CF1-6C8E44E5BF3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815607" y="2932420"/>
                  <a:ext cx="26820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A3D6162-73C7-6D94-4D30-7CA64F5FB4ED}"/>
                    </a:ext>
                  </a:extLst>
                </p14:cNvPr>
                <p14:cNvContentPartPr/>
                <p14:nvPr/>
              </p14:nvContentPartPr>
              <p14:xfrm>
                <a:off x="5727047" y="2609140"/>
                <a:ext cx="551160" cy="36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A3D6162-73C7-6D94-4D30-7CA64F5FB4E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709047" y="2591500"/>
                  <a:ext cx="5868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BA95CEB-80C1-8C56-4915-DD270B36A9F0}"/>
                    </a:ext>
                  </a:extLst>
                </p14:cNvPr>
                <p14:cNvContentPartPr/>
                <p14:nvPr/>
              </p14:nvContentPartPr>
              <p14:xfrm>
                <a:off x="4960247" y="2541820"/>
                <a:ext cx="86040" cy="2390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BA95CEB-80C1-8C56-4915-DD270B36A9F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942247" y="2523820"/>
                  <a:ext cx="12168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5A04AD3-738A-A4D3-E274-7CBCBE0BF223}"/>
                    </a:ext>
                  </a:extLst>
                </p14:cNvPr>
                <p14:cNvContentPartPr/>
                <p14:nvPr/>
              </p14:nvContentPartPr>
              <p14:xfrm>
                <a:off x="4903727" y="2590420"/>
                <a:ext cx="146160" cy="2242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5A04AD3-738A-A4D3-E274-7CBCBE0BF22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885727" y="2572780"/>
                  <a:ext cx="1818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B42F30E-19ED-49CD-BD48-CDBE55CD1DE6}"/>
                    </a:ext>
                  </a:extLst>
                </p14:cNvPr>
                <p14:cNvContentPartPr/>
                <p14:nvPr/>
              </p14:nvContentPartPr>
              <p14:xfrm>
                <a:off x="5094527" y="2705980"/>
                <a:ext cx="180720" cy="57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B42F30E-19ED-49CD-BD48-CDBE55CD1DE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076527" y="2687980"/>
                  <a:ext cx="2163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2048408-016D-1E8E-5B89-5B5623E3B85E}"/>
                    </a:ext>
                  </a:extLst>
                </p14:cNvPr>
                <p14:cNvContentPartPr/>
                <p14:nvPr/>
              </p14:nvContentPartPr>
              <p14:xfrm>
                <a:off x="5014967" y="2862940"/>
                <a:ext cx="231840" cy="3690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2048408-016D-1E8E-5B89-5B5623E3B85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97327" y="2845300"/>
                  <a:ext cx="26748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B1BFEDB-1877-66CB-5771-EB3773A92FA9}"/>
                    </a:ext>
                  </a:extLst>
                </p14:cNvPr>
                <p14:cNvContentPartPr/>
                <p14:nvPr/>
              </p14:nvContentPartPr>
              <p14:xfrm>
                <a:off x="5413487" y="2628940"/>
                <a:ext cx="110520" cy="172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B1BFEDB-1877-66CB-5771-EB3773A92FA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395487" y="2611300"/>
                  <a:ext cx="1461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22985E1-B63E-1456-73AA-47DB1FB9F324}"/>
                    </a:ext>
                  </a:extLst>
                </p14:cNvPr>
                <p14:cNvContentPartPr/>
                <p14:nvPr/>
              </p14:nvContentPartPr>
              <p14:xfrm>
                <a:off x="5437247" y="2711740"/>
                <a:ext cx="115200" cy="338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22985E1-B63E-1456-73AA-47DB1FB9F32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419607" y="2693740"/>
                  <a:ext cx="1508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CE30481-5873-91E2-705F-01484BB1AA59}"/>
                    </a:ext>
                  </a:extLst>
                </p14:cNvPr>
                <p14:cNvContentPartPr/>
                <p14:nvPr/>
              </p14:nvContentPartPr>
              <p14:xfrm>
                <a:off x="5038007" y="2316100"/>
                <a:ext cx="220680" cy="2649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CE30481-5873-91E2-705F-01484BB1AA5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020007" y="2298460"/>
                  <a:ext cx="25632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DFFAA5B-B087-931A-C5CB-C41DD81EC65F}"/>
                    </a:ext>
                  </a:extLst>
                </p14:cNvPr>
                <p14:cNvContentPartPr/>
                <p14:nvPr/>
              </p14:nvContentPartPr>
              <p14:xfrm>
                <a:off x="5894447" y="2164900"/>
                <a:ext cx="225000" cy="5360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DFFAA5B-B087-931A-C5CB-C41DD81EC65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876807" y="2146900"/>
                  <a:ext cx="260640" cy="57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A55C01-4E08-D605-931B-65656AF1DCB4}"/>
              </a:ext>
            </a:extLst>
          </p:cNvPr>
          <p:cNvGrpSpPr/>
          <p:nvPr/>
        </p:nvGrpSpPr>
        <p:grpSpPr>
          <a:xfrm>
            <a:off x="5768807" y="3496900"/>
            <a:ext cx="333720" cy="977040"/>
            <a:chOff x="5768807" y="3496900"/>
            <a:chExt cx="333720" cy="97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507924D-1EAE-9F5C-ACB9-38FD25758F7F}"/>
                    </a:ext>
                  </a:extLst>
                </p14:cNvPr>
                <p14:cNvContentPartPr/>
                <p14:nvPr/>
              </p14:nvContentPartPr>
              <p14:xfrm>
                <a:off x="5774207" y="3971380"/>
                <a:ext cx="182520" cy="2700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507924D-1EAE-9F5C-ACB9-38FD25758F7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756207" y="3953380"/>
                  <a:ext cx="2181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B20E973-BAEC-58E1-2F32-D2A12E5621EC}"/>
                    </a:ext>
                  </a:extLst>
                </p14:cNvPr>
                <p14:cNvContentPartPr/>
                <p14:nvPr/>
              </p14:nvContentPartPr>
              <p14:xfrm>
                <a:off x="5768807" y="4139140"/>
                <a:ext cx="198720" cy="3348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B20E973-BAEC-58E1-2F32-D2A12E5621E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751167" y="4121140"/>
                  <a:ext cx="23436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90717DF-4475-EABF-9664-8EB2A2A1B65B}"/>
                    </a:ext>
                  </a:extLst>
                </p14:cNvPr>
                <p14:cNvContentPartPr/>
                <p14:nvPr/>
              </p14:nvContentPartPr>
              <p14:xfrm>
                <a:off x="5774567" y="3910180"/>
                <a:ext cx="327960" cy="266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90717DF-4475-EABF-9664-8EB2A2A1B65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756567" y="3892180"/>
                  <a:ext cx="3636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5AE2E9A0-9D4C-1930-A600-32632A9A1AAC}"/>
                    </a:ext>
                  </a:extLst>
                </p14:cNvPr>
                <p14:cNvContentPartPr/>
                <p14:nvPr/>
              </p14:nvContentPartPr>
              <p14:xfrm>
                <a:off x="5856647" y="3496900"/>
                <a:ext cx="229680" cy="3250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5AE2E9A0-9D4C-1930-A600-32632A9A1AA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838647" y="3478900"/>
                  <a:ext cx="265320" cy="36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8E55D67-9922-7E57-ED32-BF448EA0E0B7}"/>
              </a:ext>
            </a:extLst>
          </p:cNvPr>
          <p:cNvGrpSpPr/>
          <p:nvPr/>
        </p:nvGrpSpPr>
        <p:grpSpPr>
          <a:xfrm>
            <a:off x="3482447" y="4512460"/>
            <a:ext cx="2915640" cy="1966320"/>
            <a:chOff x="3482447" y="4512460"/>
            <a:chExt cx="2915640" cy="196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CD458AD0-014F-753E-D756-0535E20DEE0C}"/>
                    </a:ext>
                  </a:extLst>
                </p14:cNvPr>
                <p14:cNvContentPartPr/>
                <p14:nvPr/>
              </p14:nvContentPartPr>
              <p14:xfrm>
                <a:off x="5698247" y="4905580"/>
                <a:ext cx="24840" cy="3351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CD458AD0-014F-753E-D756-0535E20DEE0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680247" y="4887940"/>
                  <a:ext cx="6048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439D524-F8E5-4FD3-AEDA-27353C9611AC}"/>
                    </a:ext>
                  </a:extLst>
                </p14:cNvPr>
                <p14:cNvContentPartPr/>
                <p14:nvPr/>
              </p14:nvContentPartPr>
              <p14:xfrm>
                <a:off x="5453087" y="5369980"/>
                <a:ext cx="505440" cy="111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439D524-F8E5-4FD3-AEDA-27353C9611A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435087" y="5351980"/>
                  <a:ext cx="541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CEA2302-8BDE-01AF-09B0-E20B325705B4}"/>
                    </a:ext>
                  </a:extLst>
                </p14:cNvPr>
                <p14:cNvContentPartPr/>
                <p14:nvPr/>
              </p14:nvContentPartPr>
              <p14:xfrm>
                <a:off x="5578007" y="5474380"/>
                <a:ext cx="149040" cy="1933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CEA2302-8BDE-01AF-09B0-E20B325705B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560367" y="5456380"/>
                  <a:ext cx="1846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BE5647F-193C-6A4B-3F5B-0BA2610F16BA}"/>
                    </a:ext>
                  </a:extLst>
                </p14:cNvPr>
                <p14:cNvContentPartPr/>
                <p14:nvPr/>
              </p14:nvContentPartPr>
              <p14:xfrm>
                <a:off x="5585927" y="5653660"/>
                <a:ext cx="252720" cy="3405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BE5647F-193C-6A4B-3F5B-0BA2610F16B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568287" y="5636020"/>
                  <a:ext cx="28836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7E2C127-E1F8-540D-02FC-40B2FB40A8AC}"/>
                    </a:ext>
                  </a:extLst>
                </p14:cNvPr>
                <p14:cNvContentPartPr/>
                <p14:nvPr/>
              </p14:nvContentPartPr>
              <p14:xfrm>
                <a:off x="3780527" y="5110780"/>
                <a:ext cx="372240" cy="6998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7E2C127-E1F8-540D-02FC-40B2FB40A8A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762527" y="5092780"/>
                  <a:ext cx="407880" cy="73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3A395A45-6051-C20C-E3AA-A62331F17DDC}"/>
                    </a:ext>
                  </a:extLst>
                </p14:cNvPr>
                <p14:cNvContentPartPr/>
                <p14:nvPr/>
              </p14:nvContentPartPr>
              <p14:xfrm>
                <a:off x="3482447" y="4512460"/>
                <a:ext cx="2915640" cy="19663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3A395A45-6051-C20C-E3AA-A62331F17DD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464807" y="4494820"/>
                  <a:ext cx="2951280" cy="2001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62966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>
                <a:solidFill>
                  <a:srgbClr val="0070C0"/>
                </a:solidFill>
              </a:rPr>
              <a:t>Example 2</a:t>
            </a:r>
            <a:endParaRPr lang="en-US" sz="2800">
              <a:solidFill>
                <a:srgbClr val="33175A"/>
              </a:solidFill>
            </a:endParaRPr>
          </a:p>
          <a:p>
            <a:r>
              <a:rPr lang="en-IN" sz="2800" b="0">
                <a:solidFill>
                  <a:schemeClr val="tx1"/>
                </a:solidFill>
              </a:rPr>
              <a:t>Find Measurements by Subtracting </a:t>
            </a:r>
            <a:endParaRPr lang="en-US" sz="2800" b="0">
              <a:solidFill>
                <a:schemeClr val="tx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00E8A8-CE53-D245-9987-63340DF3D0A1}"/>
              </a:ext>
            </a:extLst>
          </p:cNvPr>
          <p:cNvSpPr txBox="1">
            <a:spLocks/>
          </p:cNvSpPr>
          <p:nvPr/>
        </p:nvSpPr>
        <p:spPr>
          <a:xfrm>
            <a:off x="478518" y="1774225"/>
            <a:ext cx="6947606" cy="39673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Point </a:t>
            </a:r>
            <a:r>
              <a:rPr lang="en-US" sz="2800" i="1"/>
              <a:t>Q </a:t>
            </a:r>
            <a:r>
              <a:rPr lang="en-US" sz="2800"/>
              <a:t>is between points </a:t>
            </a:r>
            <a:r>
              <a:rPr lang="en-US" sz="2800" i="1"/>
              <a:t>P </a:t>
            </a:r>
            <a:r>
              <a:rPr lang="en-US" sz="2800"/>
              <a:t>and </a:t>
            </a:r>
            <a:r>
              <a:rPr lang="en-US" sz="2800" i="1"/>
              <a:t>R</a:t>
            </a:r>
            <a:r>
              <a:rPr lang="en-US" sz="2800"/>
              <a:t>. </a:t>
            </a:r>
            <a:endParaRPr lang="en-US" sz="2800" b="1" i="0" u="none" strike="noStrike" baseline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2">
                <a:extLst>
                  <a:ext uri="{FF2B5EF4-FFF2-40B4-BE49-F238E27FC236}">
                    <a16:creationId xmlns:a16="http://schemas.microsoft.com/office/drawing/2014/main" id="{6C51D610-C3A0-449C-A357-EC568BBA382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840322"/>
                  </p:ext>
                </p:extLst>
              </p:nvPr>
            </p:nvGraphicFramePr>
            <p:xfrm>
              <a:off x="442323" y="2855229"/>
              <a:ext cx="7999928" cy="255047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014046">
                      <a:extLst>
                        <a:ext uri="{9D8B030D-6E8A-4147-A177-3AD203B41FA5}">
                          <a16:colId xmlns:a16="http://schemas.microsoft.com/office/drawing/2014/main" val="1231724626"/>
                        </a:ext>
                      </a:extLst>
                    </a:gridCol>
                    <a:gridCol w="3985882">
                      <a:extLst>
                        <a:ext uri="{9D8B030D-6E8A-4147-A177-3AD203B41FA5}">
                          <a16:colId xmlns:a16="http://schemas.microsoft.com/office/drawing/2014/main" val="8371438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PQ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0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+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QR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0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= </m:t>
                                </m:r>
                                <m:r>
                                  <m:rPr>
                                    <m:nor/>
                                  </m:rPr>
                                  <a:rPr lang="en-IN" sz="2800" b="0" i="1" u="none" strike="noStrike" kern="1200" baseline="0" smtClean="0">
                                    <a:solidFill>
                                      <a:schemeClr val="tx2"/>
                                    </a:solidFill>
                                    <a:latin typeface="+mn-lt"/>
                                    <a:ea typeface="+mn-ea"/>
                                    <a:cs typeface="+mn-cs"/>
                                  </a:rPr>
                                  <m:t>PR</m:t>
                                </m:r>
                              </m:oMath>
                            </m:oMathPara>
                          </a14:m>
                          <a:endParaRPr lang="en-US" sz="2800" b="0" i="1">
                            <a:solidFill>
                              <a:schemeClr val="tx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 err="1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Betweenness</a:t>
                          </a:r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of points 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b"/>
                    </a:tc>
                    <a:extLst>
                      <a:ext uri="{0D108BD9-81ED-4DB2-BD59-A6C34878D82A}">
                        <a16:rowId xmlns:a16="http://schemas.microsoft.com/office/drawing/2014/main" val="26108602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 defTabSz="914400"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8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 6</m:t>
                                </m:r>
                                <m:f>
                                  <m:fPr>
                                    <m:ctrlPr>
                                      <a:rPr lang="en-US" sz="28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US" sz="28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28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𝑄𝑅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=13</m:t>
                                </m:r>
                                <m:f>
                                  <m:fPr>
                                    <m:ctrlPr>
                                      <a:rPr lang="en-US" sz="28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2800" b="0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2800" b="0" i="1">
                            <a:solidFill>
                              <a:schemeClr val="tx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indent="0"/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Substitution 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b"/>
                    </a:tc>
                    <a:extLst>
                      <a:ext uri="{0D108BD9-81ED-4DB2-BD59-A6C34878D82A}">
                        <a16:rowId xmlns:a16="http://schemas.microsoft.com/office/drawing/2014/main" val="914297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>
                              <a:solidFill>
                                <a:schemeClr val="tx2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</m:t>
                              </m:r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𝑄𝑅</m:t>
                              </m:r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=7</m:t>
                              </m:r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endParaRPr lang="en-US" sz="2800" b="0" i="1">
                            <a:solidFill>
                              <a:schemeClr val="tx2"/>
                            </a:solidFill>
                          </a:endParaRPr>
                        </a:p>
                        <a:p>
                          <a:pPr algn="l"/>
                          <a:endParaRPr lang="en-US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Subtract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0" u="none" strike="noStrike" kern="1200" baseline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f>
                                <m:fPr>
                                  <m:ctrlPr>
                                    <a:rPr lang="en-US" sz="2800" b="0" i="1" u="none" strike="noStrike" kern="1200" baseline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u="none" strike="noStrike" kern="1200" baseline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2800" b="0" i="1" u="none" strike="noStrike" kern="1200" baseline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from each side and simplify.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85778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2">
                <a:extLst>
                  <a:ext uri="{FF2B5EF4-FFF2-40B4-BE49-F238E27FC236}">
                    <a16:creationId xmlns:a16="http://schemas.microsoft.com/office/drawing/2014/main" id="{6C51D610-C3A0-449C-A357-EC568BBA382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840322"/>
                  </p:ext>
                </p:extLst>
              </p:nvPr>
            </p:nvGraphicFramePr>
            <p:xfrm>
              <a:off x="442323" y="2855229"/>
              <a:ext cx="7999928" cy="255047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014046">
                      <a:extLst>
                        <a:ext uri="{9D8B030D-6E8A-4147-A177-3AD203B41FA5}">
                          <a16:colId xmlns:a16="http://schemas.microsoft.com/office/drawing/2014/main" val="1231724626"/>
                        </a:ext>
                      </a:extLst>
                    </a:gridCol>
                    <a:gridCol w="3985882">
                      <a:extLst>
                        <a:ext uri="{9D8B030D-6E8A-4147-A177-3AD203B41FA5}">
                          <a16:colId xmlns:a16="http://schemas.microsoft.com/office/drawing/2014/main" val="837143839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t="-11765" r="-99241" b="-424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 err="1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Betweenness</a:t>
                          </a:r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of points 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b"/>
                    </a:tc>
                    <a:extLst>
                      <a:ext uri="{0D108BD9-81ED-4DB2-BD59-A6C34878D82A}">
                        <a16:rowId xmlns:a16="http://schemas.microsoft.com/office/drawing/2014/main" val="2610860241"/>
                      </a:ext>
                    </a:extLst>
                  </a:tr>
                  <a:tr h="9017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t="-64189" r="-99241" b="-1439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/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Substitution  </a:t>
                          </a:r>
                          <a:endParaRPr lang="en-US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b"/>
                    </a:tc>
                    <a:extLst>
                      <a:ext uri="{0D108BD9-81ED-4DB2-BD59-A6C34878D82A}">
                        <a16:rowId xmlns:a16="http://schemas.microsoft.com/office/drawing/2014/main" val="91429702"/>
                      </a:ext>
                    </a:extLst>
                  </a:tr>
                  <a:tr h="113055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t="-130645" r="-99241" b="-145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765" t="-130645" b="-145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7784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157" y="1808063"/>
            <a:ext cx="3257612" cy="16209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9873" y="5741581"/>
                <a:ext cx="6096000" cy="70365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800">
                    <a:solidFill>
                      <a:schemeClr val="tx2"/>
                    </a:solidFill>
                  </a:rPr>
                  <a:t>So, the measure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𝑄𝑅</m:t>
                        </m:r>
                      </m:e>
                    </m:acc>
                  </m:oMath>
                </a14:m>
                <a:r>
                  <a:rPr lang="en-US" sz="2800" i="1">
                    <a:solidFill>
                      <a:schemeClr val="tx2"/>
                    </a:solidFill>
                  </a:rPr>
                  <a:t> </a:t>
                </a:r>
                <a:r>
                  <a:rPr lang="en-US" sz="2800">
                    <a:solidFill>
                      <a:schemeClr val="tx2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7</m:t>
                    </m:r>
                    <m:f>
                      <m:fPr>
                        <m:ctrlP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800">
                    <a:solidFill>
                      <a:schemeClr val="tx2"/>
                    </a:solidFill>
                  </a:rPr>
                  <a:t> feet. </a:t>
                </a:r>
                <a:endParaRPr lang="en-IN" sz="280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73" y="5741581"/>
                <a:ext cx="6096000" cy="703654"/>
              </a:xfrm>
              <a:prstGeom prst="rect">
                <a:avLst/>
              </a:prstGeom>
              <a:blipFill>
                <a:blip r:embed="rId4"/>
                <a:stretch>
                  <a:fillRect l="-2000" b="-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8801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707844"/>
            <a:ext cx="8971206" cy="10881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</a:rPr>
              <a:t>Find the value of </a:t>
            </a:r>
            <a:r>
              <a:rPr lang="en-US" sz="2800" b="1" i="1">
                <a:solidFill>
                  <a:schemeClr val="tx1"/>
                </a:solidFill>
              </a:rPr>
              <a:t>x </a:t>
            </a:r>
            <a:r>
              <a:rPr lang="en-US" sz="2800" b="1">
                <a:solidFill>
                  <a:schemeClr val="tx1"/>
                </a:solidFill>
              </a:rPr>
              <a:t>and </a:t>
            </a:r>
            <a:r>
              <a:rPr lang="en-US" sz="2800" b="1" i="1">
                <a:solidFill>
                  <a:schemeClr val="tx1"/>
                </a:solidFill>
              </a:rPr>
              <a:t>BC </a:t>
            </a:r>
            <a:r>
              <a:rPr lang="en-US" sz="2800" b="1">
                <a:solidFill>
                  <a:schemeClr val="tx1"/>
                </a:solidFill>
              </a:rPr>
              <a:t>if </a:t>
            </a:r>
            <a:r>
              <a:rPr lang="en-US" sz="2800" b="1" i="1">
                <a:solidFill>
                  <a:schemeClr val="tx1"/>
                </a:solidFill>
              </a:rPr>
              <a:t>B </a:t>
            </a:r>
            <a:r>
              <a:rPr lang="en-US" sz="2800" b="1">
                <a:solidFill>
                  <a:schemeClr val="tx1"/>
                </a:solidFill>
              </a:rPr>
              <a:t>is between </a:t>
            </a:r>
            <a:r>
              <a:rPr lang="en-US" sz="2800" b="1" i="1">
                <a:solidFill>
                  <a:schemeClr val="tx1"/>
                </a:solidFill>
              </a:rPr>
              <a:t>A </a:t>
            </a:r>
            <a:r>
              <a:rPr lang="en-US" sz="2800" b="1">
                <a:solidFill>
                  <a:schemeClr val="tx1"/>
                </a:solidFill>
              </a:rPr>
              <a:t>and </a:t>
            </a:r>
            <a:r>
              <a:rPr lang="en-US" sz="2800" b="1" i="1">
                <a:solidFill>
                  <a:schemeClr val="tx1"/>
                </a:solidFill>
              </a:rPr>
              <a:t>C</a:t>
            </a:r>
            <a:r>
              <a:rPr lang="en-US" sz="2800" b="1">
                <a:solidFill>
                  <a:schemeClr val="tx1"/>
                </a:solidFill>
              </a:rPr>
              <a:t>, </a:t>
            </a:r>
            <a:r>
              <a:rPr lang="en-US" sz="2800" b="1" i="1">
                <a:solidFill>
                  <a:schemeClr val="tx1"/>
                </a:solidFill>
              </a:rPr>
              <a:t>AC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</a:rPr>
              <a:t>=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</a:rPr>
              <a:t>4</a:t>
            </a:r>
            <a:r>
              <a:rPr lang="en-US" sz="2800" b="1" i="1">
                <a:solidFill>
                  <a:schemeClr val="tx1"/>
                </a:solidFill>
              </a:rPr>
              <a:t>x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</a:rPr>
              <a:t>12, </a:t>
            </a:r>
            <a:r>
              <a:rPr lang="en-US" sz="2800" b="1" i="1">
                <a:solidFill>
                  <a:schemeClr val="tx1"/>
                </a:solidFill>
              </a:rPr>
              <a:t>AB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</a:rPr>
              <a:t>=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 i="1">
                <a:solidFill>
                  <a:schemeClr val="tx1"/>
                </a:solidFill>
              </a:rPr>
              <a:t>x</a:t>
            </a:r>
            <a:r>
              <a:rPr lang="en-US" sz="2800" b="1">
                <a:solidFill>
                  <a:schemeClr val="tx1"/>
                </a:solidFill>
              </a:rPr>
              <a:t>, and </a:t>
            </a:r>
            <a:r>
              <a:rPr lang="en-US" sz="2800" b="1" i="1">
                <a:solidFill>
                  <a:schemeClr val="tx1"/>
                </a:solidFill>
              </a:rPr>
              <a:t>BC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</a:rPr>
              <a:t>=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</a:rPr>
              <a:t>2</a:t>
            </a:r>
            <a:r>
              <a:rPr lang="en-US" sz="2800" b="1" i="1">
                <a:solidFill>
                  <a:schemeClr val="tx1"/>
                </a:solidFill>
              </a:rPr>
              <a:t>x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</a:rPr>
              <a:t>+</a:t>
            </a:r>
            <a:r>
              <a:rPr lang="en-US" sz="2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>
                <a:solidFill>
                  <a:schemeClr val="tx1"/>
                </a:solidFill>
              </a:rPr>
              <a:t>3. 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8530218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Example 3</a:t>
            </a:r>
            <a:br>
              <a:rPr lang="en-US" sz="2800">
                <a:solidFill>
                  <a:srgbClr val="0070C0"/>
                </a:solidFill>
              </a:rPr>
            </a:br>
            <a:r>
              <a:rPr lang="en-US" sz="2800" b="0">
                <a:solidFill>
                  <a:schemeClr val="tx1"/>
                </a:solidFill>
              </a:rPr>
              <a:t>Write and Solve Equations to Find Measurements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1ECEDA5C-C832-B5BC-F29E-D005405C3C3E}"/>
                  </a:ext>
                </a:extLst>
              </p14:cNvPr>
              <p14:cNvContentPartPr/>
              <p14:nvPr/>
            </p14:nvContentPartPr>
            <p14:xfrm>
              <a:off x="316967" y="1282856"/>
              <a:ext cx="41040" cy="2340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1ECEDA5C-C832-B5BC-F29E-D005405C3C3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8967" y="1264856"/>
                <a:ext cx="76680" cy="5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7FF9B38E-7C61-A959-162C-98202DE7FB66}"/>
              </a:ext>
            </a:extLst>
          </p:cNvPr>
          <p:cNvGrpSpPr/>
          <p:nvPr/>
        </p:nvGrpSpPr>
        <p:grpSpPr>
          <a:xfrm>
            <a:off x="2465447" y="3510580"/>
            <a:ext cx="4313520" cy="160560"/>
            <a:chOff x="2465447" y="3510580"/>
            <a:chExt cx="4313520" cy="16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3AC28A4-EB86-DF93-8C5A-409FE6843124}"/>
                    </a:ext>
                  </a:extLst>
                </p14:cNvPr>
                <p14:cNvContentPartPr/>
                <p14:nvPr/>
              </p14:nvContentPartPr>
              <p14:xfrm>
                <a:off x="2465447" y="3510580"/>
                <a:ext cx="110880" cy="1087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3AC28A4-EB86-DF93-8C5A-409FE684312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447807" y="3492580"/>
                  <a:ext cx="146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9C1D57F-EFCD-6507-F22D-344AFC93E613}"/>
                    </a:ext>
                  </a:extLst>
                </p14:cNvPr>
                <p14:cNvContentPartPr/>
                <p14:nvPr/>
              </p14:nvContentPartPr>
              <p14:xfrm>
                <a:off x="2474087" y="3573580"/>
                <a:ext cx="4252680" cy="54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9C1D57F-EFCD-6507-F22D-344AFC93E61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56447" y="3555940"/>
                  <a:ext cx="4288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EFE9C3B-435F-934F-8C8C-6F5EA2903A4E}"/>
                    </a:ext>
                  </a:extLst>
                </p14:cNvPr>
                <p14:cNvContentPartPr/>
                <p14:nvPr/>
              </p14:nvContentPartPr>
              <p14:xfrm>
                <a:off x="6631367" y="3566380"/>
                <a:ext cx="147600" cy="104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EFE9C3B-435F-934F-8C8C-6F5EA2903A4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13367" y="3548740"/>
                  <a:ext cx="18324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DC6D2D-0BDA-EB9B-D8E0-32AE6C6D8E94}"/>
              </a:ext>
            </a:extLst>
          </p:cNvPr>
          <p:cNvGrpSpPr/>
          <p:nvPr/>
        </p:nvGrpSpPr>
        <p:grpSpPr>
          <a:xfrm>
            <a:off x="2178167" y="3871660"/>
            <a:ext cx="350640" cy="337680"/>
            <a:chOff x="2178167" y="3871660"/>
            <a:chExt cx="350640" cy="33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35D3B62-7EF2-5F2A-2CE6-25E347455A18}"/>
                    </a:ext>
                  </a:extLst>
                </p14:cNvPr>
                <p14:cNvContentPartPr/>
                <p14:nvPr/>
              </p14:nvContentPartPr>
              <p14:xfrm>
                <a:off x="2178167" y="3871660"/>
                <a:ext cx="350640" cy="3376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35D3B62-7EF2-5F2A-2CE6-25E347455A1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160527" y="3854020"/>
                  <a:ext cx="38628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250FB6F-9A6C-804C-52A9-4CAE8F883133}"/>
                    </a:ext>
                  </a:extLst>
                </p14:cNvPr>
                <p14:cNvContentPartPr/>
                <p14:nvPr/>
              </p14:nvContentPartPr>
              <p14:xfrm>
                <a:off x="2213807" y="4026820"/>
                <a:ext cx="226080" cy="20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250FB6F-9A6C-804C-52A9-4CAE8F88313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196167" y="4008820"/>
                  <a:ext cx="261720" cy="5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F695CA0-0317-D679-2F11-1C1551926A2E}"/>
                  </a:ext>
                </a:extLst>
              </p14:cNvPr>
              <p14:cNvContentPartPr/>
              <p14:nvPr/>
            </p14:nvContentPartPr>
            <p14:xfrm>
              <a:off x="6639647" y="3819460"/>
              <a:ext cx="516600" cy="3585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F695CA0-0317-D679-2F11-1C1551926A2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22007" y="3801820"/>
                <a:ext cx="552240" cy="39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9A4E405-43B7-5CCB-C33D-89EC131BB959}"/>
                  </a:ext>
                </a:extLst>
              </p14:cNvPr>
              <p14:cNvContentPartPr/>
              <p14:nvPr/>
            </p14:nvContentPartPr>
            <p14:xfrm>
              <a:off x="3698087" y="3569260"/>
              <a:ext cx="157680" cy="128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9A4E405-43B7-5CCB-C33D-89EC131BB95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80087" y="3551260"/>
                <a:ext cx="19332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841D1A5-64B4-3E8D-74D7-EDC9224E5AFC}"/>
                  </a:ext>
                </a:extLst>
              </p14:cNvPr>
              <p14:cNvContentPartPr/>
              <p14:nvPr/>
            </p14:nvContentPartPr>
            <p14:xfrm>
              <a:off x="3748487" y="3810100"/>
              <a:ext cx="232920" cy="318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841D1A5-64B4-3E8D-74D7-EDC9224E5AF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30847" y="3792100"/>
                <a:ext cx="26856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7F0F4D1-AC7C-0222-1826-51D489D449C0}"/>
                  </a:ext>
                </a:extLst>
              </p14:cNvPr>
              <p14:cNvContentPartPr/>
              <p14:nvPr/>
            </p14:nvContentPartPr>
            <p14:xfrm>
              <a:off x="519647" y="2383420"/>
              <a:ext cx="2048400" cy="36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7F0F4D1-AC7C-0222-1826-51D489D449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66007" y="2275780"/>
                <a:ext cx="215604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BC9DD5A-3D8D-B23E-C261-4717B8A886F0}"/>
                  </a:ext>
                </a:extLst>
              </p14:cNvPr>
              <p14:cNvContentPartPr/>
              <p14:nvPr/>
            </p14:nvContentPartPr>
            <p14:xfrm>
              <a:off x="2444207" y="3261820"/>
              <a:ext cx="4244760" cy="936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BC9DD5A-3D8D-B23E-C261-4717B8A886F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90567" y="3153820"/>
                <a:ext cx="435240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B9D11EA-65AF-0981-DB2D-111A54F974EF}"/>
                  </a:ext>
                </a:extLst>
              </p14:cNvPr>
              <p14:cNvContentPartPr/>
              <p14:nvPr/>
            </p14:nvContentPartPr>
            <p14:xfrm>
              <a:off x="595967" y="1224220"/>
              <a:ext cx="133560" cy="181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B9D11EA-65AF-0981-DB2D-111A54F974E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42327" y="1116220"/>
                <a:ext cx="24120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D7B6FE6-8D29-31DF-8056-CA73BBC48CE7}"/>
                  </a:ext>
                </a:extLst>
              </p14:cNvPr>
              <p14:cNvContentPartPr/>
              <p14:nvPr/>
            </p14:nvContentPartPr>
            <p14:xfrm>
              <a:off x="528647" y="1269940"/>
              <a:ext cx="106560" cy="1396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D7B6FE6-8D29-31DF-8056-CA73BBC48CE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10647" y="1252300"/>
                <a:ext cx="14220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79E1324-615D-D3F5-0B23-88581A1262EF}"/>
                  </a:ext>
                </a:extLst>
              </p14:cNvPr>
              <p14:cNvContentPartPr/>
              <p14:nvPr/>
            </p14:nvContentPartPr>
            <p14:xfrm>
              <a:off x="786407" y="1211620"/>
              <a:ext cx="141480" cy="3366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79E1324-615D-D3F5-0B23-88581A1262E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68407" y="1193980"/>
                <a:ext cx="177120" cy="3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C1C946F-461F-8F70-ECC3-A7CEB30EF16F}"/>
                  </a:ext>
                </a:extLst>
              </p14:cNvPr>
              <p14:cNvContentPartPr/>
              <p14:nvPr/>
            </p14:nvContentPartPr>
            <p14:xfrm>
              <a:off x="817727" y="1323940"/>
              <a:ext cx="61560" cy="2379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C1C946F-461F-8F70-ECC3-A7CEB30EF16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99727" y="1305940"/>
                <a:ext cx="97200" cy="273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EC779AAE-32E7-DBED-7A08-8330F62F8455}"/>
              </a:ext>
            </a:extLst>
          </p:cNvPr>
          <p:cNvGrpSpPr/>
          <p:nvPr/>
        </p:nvGrpSpPr>
        <p:grpSpPr>
          <a:xfrm>
            <a:off x="2410367" y="2813620"/>
            <a:ext cx="4248720" cy="495360"/>
            <a:chOff x="2410367" y="2813620"/>
            <a:chExt cx="4248720" cy="49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B6F208F-5081-69E2-7E96-9AD8FE3FE6CD}"/>
                    </a:ext>
                  </a:extLst>
                </p14:cNvPr>
                <p14:cNvContentPartPr/>
                <p14:nvPr/>
              </p14:nvContentPartPr>
              <p14:xfrm>
                <a:off x="3436367" y="2838820"/>
                <a:ext cx="243000" cy="243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B6F208F-5081-69E2-7E96-9AD8FE3FE6C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418727" y="2820820"/>
                  <a:ext cx="27864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F8BC1A1-5934-242C-19EE-514378393878}"/>
                    </a:ext>
                  </a:extLst>
                </p14:cNvPr>
                <p14:cNvContentPartPr/>
                <p14:nvPr/>
              </p14:nvContentPartPr>
              <p14:xfrm>
                <a:off x="3568847" y="2813620"/>
                <a:ext cx="139320" cy="495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F8BC1A1-5934-242C-19EE-51437839387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550847" y="2795980"/>
                  <a:ext cx="17496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E38E38A-D7A7-4CF9-80E6-96F9A5145524}"/>
                    </a:ext>
                  </a:extLst>
                </p14:cNvPr>
                <p14:cNvContentPartPr/>
                <p14:nvPr/>
              </p14:nvContentPartPr>
              <p14:xfrm>
                <a:off x="3795647" y="2973460"/>
                <a:ext cx="261360" cy="299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E38E38A-D7A7-4CF9-80E6-96F9A514552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777647" y="2955820"/>
                  <a:ext cx="29700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B78918B-69D6-4454-2894-60CAA0355B00}"/>
                    </a:ext>
                  </a:extLst>
                </p14:cNvPr>
                <p14:cNvContentPartPr/>
                <p14:nvPr/>
              </p14:nvContentPartPr>
              <p14:xfrm>
                <a:off x="3859367" y="2974900"/>
                <a:ext cx="214560" cy="291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B78918B-69D6-4454-2894-60CAA0355B0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41367" y="2956900"/>
                  <a:ext cx="25020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86CD282-F694-7CA8-2641-A31548407CC5}"/>
                    </a:ext>
                  </a:extLst>
                </p14:cNvPr>
                <p14:cNvContentPartPr/>
                <p14:nvPr/>
              </p14:nvContentPartPr>
              <p14:xfrm>
                <a:off x="4229807" y="3151300"/>
                <a:ext cx="185400" cy="56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86CD282-F694-7CA8-2641-A31548407CC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212167" y="3133300"/>
                  <a:ext cx="2210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14BFC57-A833-8057-C916-A17F44E03B61}"/>
                    </a:ext>
                  </a:extLst>
                </p14:cNvPr>
                <p14:cNvContentPartPr/>
                <p14:nvPr/>
              </p14:nvContentPartPr>
              <p14:xfrm>
                <a:off x="4586927" y="2946460"/>
                <a:ext cx="104400" cy="357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14BFC57-A833-8057-C916-A17F44E03B6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569287" y="2928820"/>
                  <a:ext cx="1400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11A04AD-1B26-B248-D3B0-1175A53A6398}"/>
                    </a:ext>
                  </a:extLst>
                </p14:cNvPr>
                <p14:cNvContentPartPr/>
                <p14:nvPr/>
              </p14:nvContentPartPr>
              <p14:xfrm>
                <a:off x="4744247" y="2992540"/>
                <a:ext cx="430560" cy="2988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11A04AD-1B26-B248-D3B0-1175A53A639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726607" y="2974900"/>
                  <a:ext cx="46620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5417169-A0F9-2297-9B7A-57FC7EF61CBD}"/>
                    </a:ext>
                  </a:extLst>
                </p14:cNvPr>
                <p14:cNvContentPartPr/>
                <p14:nvPr/>
              </p14:nvContentPartPr>
              <p14:xfrm>
                <a:off x="5441567" y="3149860"/>
                <a:ext cx="1080360" cy="54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5417169-A0F9-2297-9B7A-57FC7EF61CB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423927" y="3131860"/>
                  <a:ext cx="11160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59D934A-0CAE-A937-1984-2D3D50DA76FC}"/>
                    </a:ext>
                  </a:extLst>
                </p14:cNvPr>
                <p14:cNvContentPartPr/>
                <p14:nvPr/>
              </p14:nvContentPartPr>
              <p14:xfrm>
                <a:off x="6359567" y="3047260"/>
                <a:ext cx="299520" cy="2469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59D934A-0CAE-A937-1984-2D3D50DA76F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41567" y="3029260"/>
                  <a:ext cx="3351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57E117E-386A-64D1-939E-8E237867B85C}"/>
                    </a:ext>
                  </a:extLst>
                </p14:cNvPr>
                <p14:cNvContentPartPr/>
                <p14:nvPr/>
              </p14:nvContentPartPr>
              <p14:xfrm>
                <a:off x="2582447" y="3038980"/>
                <a:ext cx="632880" cy="694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57E117E-386A-64D1-939E-8E237867B85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564447" y="3020980"/>
                  <a:ext cx="6685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B40D129-909B-95F6-664D-0A353CFAFCD3}"/>
                    </a:ext>
                  </a:extLst>
                </p14:cNvPr>
                <p14:cNvContentPartPr/>
                <p14:nvPr/>
              </p14:nvContentPartPr>
              <p14:xfrm>
                <a:off x="2410367" y="2984980"/>
                <a:ext cx="247320" cy="2250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B40D129-909B-95F6-664D-0A353CFAFCD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392367" y="2967340"/>
                  <a:ext cx="282960" cy="26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B4E4C19-166F-02D3-7304-E1BC6E85E130}"/>
                  </a:ext>
                </a:extLst>
              </p14:cNvPr>
              <p14:cNvContentPartPr/>
              <p14:nvPr/>
            </p14:nvContentPartPr>
            <p14:xfrm>
              <a:off x="2136047" y="1300180"/>
              <a:ext cx="360" cy="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B4E4C19-166F-02D3-7304-E1BC6E85E130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118047" y="12821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A956C42F-37F3-C477-21E7-88E7927D98F6}"/>
                  </a:ext>
                </a:extLst>
              </p14:cNvPr>
              <p14:cNvContentPartPr/>
              <p14:nvPr/>
            </p14:nvContentPartPr>
            <p14:xfrm>
              <a:off x="1713047" y="1447780"/>
              <a:ext cx="198000" cy="511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A956C42F-37F3-C477-21E7-88E7927D98F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659407" y="1339780"/>
                <a:ext cx="30564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DE4E6AB-56CA-A952-9730-D0D8456E63E5}"/>
                  </a:ext>
                </a:extLst>
              </p14:cNvPr>
              <p14:cNvContentPartPr/>
              <p14:nvPr/>
            </p14:nvContentPartPr>
            <p14:xfrm>
              <a:off x="2172047" y="1293700"/>
              <a:ext cx="78120" cy="1296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DE4E6AB-56CA-A952-9730-D0D8456E63E5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118047" y="1186060"/>
                <a:ext cx="185760" cy="34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916BF40-9BE2-9FB3-D3BA-ED3714A71EC4}"/>
                  </a:ext>
                </a:extLst>
              </p14:cNvPr>
              <p14:cNvContentPartPr/>
              <p14:nvPr/>
            </p14:nvContentPartPr>
            <p14:xfrm>
              <a:off x="2115527" y="1359220"/>
              <a:ext cx="172440" cy="1310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916BF40-9BE2-9FB3-D3BA-ED3714A71EC4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061887" y="1251220"/>
                <a:ext cx="28008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83B5EA5-20DC-10C1-8485-3D9811B32DC3}"/>
                  </a:ext>
                </a:extLst>
              </p14:cNvPr>
              <p14:cNvContentPartPr/>
              <p14:nvPr/>
            </p14:nvContentPartPr>
            <p14:xfrm>
              <a:off x="2949647" y="2392780"/>
              <a:ext cx="1066320" cy="291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83B5EA5-20DC-10C1-8485-3D9811B32DC3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896007" y="2284780"/>
                <a:ext cx="117396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36BD4394-3AF9-1914-5AAD-050A44FF48EB}"/>
                  </a:ext>
                </a:extLst>
              </p14:cNvPr>
              <p14:cNvContentPartPr/>
              <p14:nvPr/>
            </p14:nvContentPartPr>
            <p14:xfrm>
              <a:off x="2617367" y="3733420"/>
              <a:ext cx="957600" cy="777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36BD4394-3AF9-1914-5AAD-050A44FF48E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563367" y="3625420"/>
                <a:ext cx="1065240" cy="29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8D85FB40-069D-1318-44F3-79EAF4664BD0}"/>
              </a:ext>
            </a:extLst>
          </p:cNvPr>
          <p:cNvGrpSpPr/>
          <p:nvPr/>
        </p:nvGrpSpPr>
        <p:grpSpPr>
          <a:xfrm>
            <a:off x="193127" y="2822260"/>
            <a:ext cx="314280" cy="133920"/>
            <a:chOff x="193127" y="2822260"/>
            <a:chExt cx="314280" cy="13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9E75DFA-0F95-75B9-E8BD-8C778867EDEF}"/>
                    </a:ext>
                  </a:extLst>
                </p14:cNvPr>
                <p14:cNvContentPartPr/>
                <p14:nvPr/>
              </p14:nvContentPartPr>
              <p14:xfrm>
                <a:off x="507047" y="2822260"/>
                <a:ext cx="360" cy="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9E75DFA-0F95-75B9-E8BD-8C778867EDE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89407" y="28042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ED2E888-E063-3103-3DFE-1A0AD3C3C060}"/>
                    </a:ext>
                  </a:extLst>
                </p14:cNvPr>
                <p14:cNvContentPartPr/>
                <p14:nvPr/>
              </p14:nvContentPartPr>
              <p14:xfrm>
                <a:off x="193127" y="2827300"/>
                <a:ext cx="113760" cy="1288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ED2E888-E063-3103-3DFE-1A0AD3C3C06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75127" y="2809300"/>
                  <a:ext cx="149400" cy="16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EBE9EC3-AD03-DACA-CC23-8E94E4504140}"/>
              </a:ext>
            </a:extLst>
          </p:cNvPr>
          <p:cNvGrpSpPr/>
          <p:nvPr/>
        </p:nvGrpSpPr>
        <p:grpSpPr>
          <a:xfrm>
            <a:off x="2927687" y="3749260"/>
            <a:ext cx="324360" cy="333360"/>
            <a:chOff x="2927687" y="3749260"/>
            <a:chExt cx="324360" cy="33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043C906-6815-AEB5-5328-6E72C9D86B7E}"/>
                    </a:ext>
                  </a:extLst>
                </p14:cNvPr>
                <p14:cNvContentPartPr/>
                <p14:nvPr/>
              </p14:nvContentPartPr>
              <p14:xfrm>
                <a:off x="2944607" y="3749260"/>
                <a:ext cx="274320" cy="3099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043C906-6815-AEB5-5328-6E72C9D86B7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926607" y="3731260"/>
                  <a:ext cx="30996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16D3AFA-1B30-EBCA-EC43-0523561BA216}"/>
                    </a:ext>
                  </a:extLst>
                </p14:cNvPr>
                <p14:cNvContentPartPr/>
                <p14:nvPr/>
              </p14:nvContentPartPr>
              <p14:xfrm>
                <a:off x="2927687" y="3753220"/>
                <a:ext cx="324360" cy="3294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16D3AFA-1B30-EBCA-EC43-0523561BA21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910047" y="3735580"/>
                  <a:ext cx="360000" cy="365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7C24F92-6293-8A8F-512D-769C0F2210B3}"/>
                  </a:ext>
                </a:extLst>
              </p14:cNvPr>
              <p14:cNvContentPartPr/>
              <p14:nvPr/>
            </p14:nvContentPartPr>
            <p14:xfrm>
              <a:off x="277007" y="4388620"/>
              <a:ext cx="268560" cy="1087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7C24F92-6293-8A8F-512D-769C0F2210B3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23367" y="4280980"/>
                <a:ext cx="37620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0ADCF20-01A7-7259-F761-3C9971A4EEC0}"/>
                  </a:ext>
                </a:extLst>
              </p14:cNvPr>
              <p14:cNvContentPartPr/>
              <p14:nvPr/>
            </p14:nvContentPartPr>
            <p14:xfrm>
              <a:off x="4946927" y="2340580"/>
              <a:ext cx="1958400" cy="1144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0ADCF20-01A7-7259-F761-3C9971A4EEC0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893287" y="2232940"/>
                <a:ext cx="206604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F6F9E085-8516-B8E5-D2F3-6C78D1D52CA0}"/>
                  </a:ext>
                </a:extLst>
              </p14:cNvPr>
              <p14:cNvContentPartPr/>
              <p14:nvPr/>
            </p14:nvContentPartPr>
            <p14:xfrm>
              <a:off x="4136207" y="3879940"/>
              <a:ext cx="2256480" cy="388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F6F9E085-8516-B8E5-D2F3-6C78D1D52CA0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082567" y="3771940"/>
                <a:ext cx="236412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BEA71BC0-44CE-381D-E2A0-054C76182B61}"/>
                  </a:ext>
                </a:extLst>
              </p14:cNvPr>
              <p14:cNvContentPartPr/>
              <p14:nvPr/>
            </p14:nvContentPartPr>
            <p14:xfrm>
              <a:off x="95927" y="5055340"/>
              <a:ext cx="171720" cy="1911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BEA71BC0-44CE-381D-E2A0-054C76182B61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7927" y="5037340"/>
                <a:ext cx="20736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6A9AFCB3-B78E-65CF-8A39-10D5889D4455}"/>
                  </a:ext>
                </a:extLst>
              </p14:cNvPr>
              <p14:cNvContentPartPr/>
              <p14:nvPr/>
            </p14:nvContentPartPr>
            <p14:xfrm>
              <a:off x="4662167" y="3846460"/>
              <a:ext cx="21960" cy="867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6A9AFCB3-B78E-65CF-8A39-10D5889D4455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644527" y="3828820"/>
                <a:ext cx="576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D6FFF5C5-B2E7-3928-200B-200E5D2339D8}"/>
                  </a:ext>
                </a:extLst>
              </p14:cNvPr>
              <p14:cNvContentPartPr/>
              <p14:nvPr/>
            </p14:nvContentPartPr>
            <p14:xfrm>
              <a:off x="260087" y="4658260"/>
              <a:ext cx="322200" cy="457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D6FFF5C5-B2E7-3928-200B-200E5D2339D8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42087" y="4640260"/>
                <a:ext cx="35784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5C5F5461-3344-C8B4-580D-39DD818B6E04}"/>
                  </a:ext>
                </a:extLst>
              </p14:cNvPr>
              <p14:cNvContentPartPr/>
              <p14:nvPr/>
            </p14:nvContentPartPr>
            <p14:xfrm>
              <a:off x="411647" y="5026180"/>
              <a:ext cx="257040" cy="4392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5C5F5461-3344-C8B4-580D-39DD818B6E04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57647" y="4918540"/>
                <a:ext cx="36468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17BB4E5D-77C9-8964-3BE8-87C82E59AD23}"/>
                  </a:ext>
                </a:extLst>
              </p14:cNvPr>
              <p14:cNvContentPartPr/>
              <p14:nvPr/>
            </p14:nvContentPartPr>
            <p14:xfrm>
              <a:off x="2521607" y="4676980"/>
              <a:ext cx="567000" cy="15156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17BB4E5D-77C9-8964-3BE8-87C82E59AD23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467967" y="4568980"/>
                <a:ext cx="67464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536FFF8B-D158-B850-D18A-04D83903B7DD}"/>
                  </a:ext>
                </a:extLst>
              </p14:cNvPr>
              <p14:cNvContentPartPr/>
              <p14:nvPr/>
            </p14:nvContentPartPr>
            <p14:xfrm>
              <a:off x="670487" y="5641780"/>
              <a:ext cx="15120" cy="1368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536FFF8B-D158-B850-D18A-04D83903B7DD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16847" y="5534140"/>
                <a:ext cx="12276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870F3F47-90A4-0909-BDC4-0B82CADD2A45}"/>
                  </a:ext>
                </a:extLst>
              </p14:cNvPr>
              <p14:cNvContentPartPr/>
              <p14:nvPr/>
            </p14:nvContentPartPr>
            <p14:xfrm>
              <a:off x="3916607" y="4588780"/>
              <a:ext cx="1424160" cy="11484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870F3F47-90A4-0909-BDC4-0B82CADD2A45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3862607" y="4481140"/>
                <a:ext cx="153180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828C7A8F-507B-480E-3471-3D395F2A79B5}"/>
                  </a:ext>
                </a:extLst>
              </p14:cNvPr>
              <p14:cNvContentPartPr/>
              <p14:nvPr/>
            </p14:nvContentPartPr>
            <p14:xfrm>
              <a:off x="157127" y="5990620"/>
              <a:ext cx="439200" cy="11664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828C7A8F-507B-480E-3471-3D395F2A79B5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03127" y="5882620"/>
                <a:ext cx="54684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51DDCF9D-712B-CABF-B1C7-26541A20926E}"/>
                  </a:ext>
                </a:extLst>
              </p14:cNvPr>
              <p14:cNvContentPartPr/>
              <p14:nvPr/>
            </p14:nvContentPartPr>
            <p14:xfrm>
              <a:off x="6189287" y="4491580"/>
              <a:ext cx="1841400" cy="15552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51DDCF9D-712B-CABF-B1C7-26541A20926E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135287" y="4383940"/>
                <a:ext cx="194904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AAEEB198-79DA-A889-F245-EAC78ED89066}"/>
                  </a:ext>
                </a:extLst>
              </p14:cNvPr>
              <p14:cNvContentPartPr/>
              <p14:nvPr/>
            </p14:nvContentPartPr>
            <p14:xfrm>
              <a:off x="180887" y="3836380"/>
              <a:ext cx="16200" cy="11628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AAEEB198-79DA-A889-F245-EAC78ED89066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63247" y="3818380"/>
                <a:ext cx="5184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3499B082-70DA-2662-31C3-3532F53D1B5A}"/>
                  </a:ext>
                </a:extLst>
              </p14:cNvPr>
              <p14:cNvContentPartPr/>
              <p14:nvPr/>
            </p14:nvContentPartPr>
            <p14:xfrm>
              <a:off x="2503967" y="4446940"/>
              <a:ext cx="71640" cy="60408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3499B082-70DA-2662-31C3-3532F53D1B5A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2485967" y="4429300"/>
                <a:ext cx="107280" cy="6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C199ACAC-E589-7456-A133-C5BE9C8B9FAC}"/>
                  </a:ext>
                </a:extLst>
              </p14:cNvPr>
              <p14:cNvContentPartPr/>
              <p14:nvPr/>
            </p14:nvContentPartPr>
            <p14:xfrm>
              <a:off x="6290807" y="4404460"/>
              <a:ext cx="211320" cy="2289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C199ACAC-E589-7456-A133-C5BE9C8B9FAC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6272807" y="4386460"/>
                <a:ext cx="24696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641B5793-CCAB-2DF5-F70B-C2F22DC82C2E}"/>
                  </a:ext>
                </a:extLst>
              </p14:cNvPr>
              <p14:cNvContentPartPr/>
              <p14:nvPr/>
            </p14:nvContentPartPr>
            <p14:xfrm>
              <a:off x="6306647" y="4287820"/>
              <a:ext cx="135000" cy="57888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641B5793-CCAB-2DF5-F70B-C2F22DC82C2E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289007" y="4270180"/>
                <a:ext cx="170640" cy="61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1FD34E48-07C6-4B85-41FE-885656AA2157}"/>
                  </a:ext>
                </a:extLst>
              </p14:cNvPr>
              <p14:cNvContentPartPr/>
              <p14:nvPr/>
            </p14:nvContentPartPr>
            <p14:xfrm>
              <a:off x="6609407" y="4440460"/>
              <a:ext cx="273600" cy="36684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1FD34E48-07C6-4B85-41FE-885656AA2157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591407" y="4422820"/>
                <a:ext cx="309240" cy="40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45109C3D-32B7-1807-5451-34407546A925}"/>
                  </a:ext>
                </a:extLst>
              </p14:cNvPr>
              <p14:cNvContentPartPr/>
              <p14:nvPr/>
            </p14:nvContentPartPr>
            <p14:xfrm>
              <a:off x="6596807" y="4478980"/>
              <a:ext cx="276840" cy="28872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45109C3D-32B7-1807-5451-34407546A925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6578807" y="4461340"/>
                <a:ext cx="31248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7809A6DA-C3F2-48DD-16D4-D202411CC144}"/>
                  </a:ext>
                </a:extLst>
              </p14:cNvPr>
              <p14:cNvContentPartPr/>
              <p14:nvPr/>
            </p14:nvContentPartPr>
            <p14:xfrm>
              <a:off x="7056887" y="4408420"/>
              <a:ext cx="450000" cy="36360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7809A6DA-C3F2-48DD-16D4-D202411CC144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038887" y="4390780"/>
                <a:ext cx="48564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3154E6B7-C394-9EFB-007E-7168DE22D492}"/>
                  </a:ext>
                </a:extLst>
              </p14:cNvPr>
              <p14:cNvContentPartPr/>
              <p14:nvPr/>
            </p14:nvContentPartPr>
            <p14:xfrm>
              <a:off x="7703087" y="4386100"/>
              <a:ext cx="317160" cy="42732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3154E6B7-C394-9EFB-007E-7168DE22D492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685087" y="4368460"/>
                <a:ext cx="352800" cy="46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F7C5CCF5-3DF0-3FBB-C4F9-11122329128E}"/>
                  </a:ext>
                </a:extLst>
              </p14:cNvPr>
              <p14:cNvContentPartPr/>
              <p14:nvPr/>
            </p14:nvContentPartPr>
            <p14:xfrm>
              <a:off x="2582807" y="5935180"/>
              <a:ext cx="4728960" cy="19980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F7C5CCF5-3DF0-3FBB-C4F9-11122329128E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565167" y="5917540"/>
                <a:ext cx="476460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024DC271-AA09-7222-C54E-CAD9C40A99A8}"/>
                  </a:ext>
                </a:extLst>
              </p14:cNvPr>
              <p14:cNvContentPartPr/>
              <p14:nvPr/>
            </p14:nvContentPartPr>
            <p14:xfrm>
              <a:off x="11282207" y="1216660"/>
              <a:ext cx="179280" cy="1836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024DC271-AA09-7222-C54E-CAD9C40A99A8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1264567" y="1199020"/>
                <a:ext cx="21492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5F6ED99A-066B-E225-232F-FD9BECC5C0D1}"/>
                  </a:ext>
                </a:extLst>
              </p14:cNvPr>
              <p14:cNvContentPartPr/>
              <p14:nvPr/>
            </p14:nvContentPartPr>
            <p14:xfrm>
              <a:off x="11599727" y="1075540"/>
              <a:ext cx="70560" cy="39744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5F6ED99A-066B-E225-232F-FD9BECC5C0D1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1581727" y="1057900"/>
                <a:ext cx="10620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94" name="Ink 193">
                <a:extLst>
                  <a:ext uri="{FF2B5EF4-FFF2-40B4-BE49-F238E27FC236}">
                    <a16:creationId xmlns:a16="http://schemas.microsoft.com/office/drawing/2014/main" id="{65E7BBCD-428C-1F56-2A8D-37BF3276F9A2}"/>
                  </a:ext>
                </a:extLst>
              </p14:cNvPr>
              <p14:cNvContentPartPr/>
              <p14:nvPr/>
            </p14:nvContentPartPr>
            <p14:xfrm>
              <a:off x="11842367" y="1110100"/>
              <a:ext cx="121320" cy="287280"/>
            </p14:xfrm>
          </p:contentPart>
        </mc:Choice>
        <mc:Fallback xmlns="">
          <p:pic>
            <p:nvPicPr>
              <p:cNvPr id="194" name="Ink 193">
                <a:extLst>
                  <a:ext uri="{FF2B5EF4-FFF2-40B4-BE49-F238E27FC236}">
                    <a16:creationId xmlns:a16="http://schemas.microsoft.com/office/drawing/2014/main" id="{65E7BBCD-428C-1F56-2A8D-37BF3276F9A2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1824367" y="1092100"/>
                <a:ext cx="15696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72621F5F-AEC5-F65E-5766-BB1AE9859D92}"/>
                  </a:ext>
                </a:extLst>
              </p14:cNvPr>
              <p14:cNvContentPartPr/>
              <p14:nvPr/>
            </p14:nvContentPartPr>
            <p14:xfrm>
              <a:off x="11902487" y="1002460"/>
              <a:ext cx="171720" cy="4248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72621F5F-AEC5-F65E-5766-BB1AE9859D92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1884487" y="984460"/>
                <a:ext cx="20736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3CB6C8A0-E401-CFF7-CF1F-3FC2E5980E31}"/>
                  </a:ext>
                </a:extLst>
              </p14:cNvPr>
              <p14:cNvContentPartPr/>
              <p14:nvPr/>
            </p14:nvContentPartPr>
            <p14:xfrm>
              <a:off x="9378167" y="718420"/>
              <a:ext cx="419040" cy="69804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3CB6C8A0-E401-CFF7-CF1F-3FC2E5980E31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9360167" y="700420"/>
                <a:ext cx="454680" cy="73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DBCBCC2F-04A2-E675-C5D1-D157FDB3202E}"/>
                  </a:ext>
                </a:extLst>
              </p14:cNvPr>
              <p14:cNvContentPartPr/>
              <p14:nvPr/>
            </p14:nvContentPartPr>
            <p14:xfrm>
              <a:off x="9827087" y="951340"/>
              <a:ext cx="335520" cy="38628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DBCBCC2F-04A2-E675-C5D1-D157FDB3202E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9809447" y="933340"/>
                <a:ext cx="371160" cy="42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1A811987-087A-9289-9F61-1C01CE97B276}"/>
                  </a:ext>
                </a:extLst>
              </p14:cNvPr>
              <p14:cNvContentPartPr/>
              <p14:nvPr/>
            </p14:nvContentPartPr>
            <p14:xfrm>
              <a:off x="9988727" y="908500"/>
              <a:ext cx="117360" cy="50112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1A811987-087A-9289-9F61-1C01CE97B276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9970727" y="890860"/>
                <a:ext cx="153000" cy="53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ED1B1C48-4343-AB04-1A6F-CDD219AC5DA2}"/>
                  </a:ext>
                </a:extLst>
              </p14:cNvPr>
              <p14:cNvContentPartPr/>
              <p14:nvPr/>
            </p14:nvContentPartPr>
            <p14:xfrm>
              <a:off x="10333607" y="1082380"/>
              <a:ext cx="146160" cy="1980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ED1B1C48-4343-AB04-1A6F-CDD219AC5DA2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0315967" y="1064380"/>
                <a:ext cx="18180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68D36506-6507-0707-2236-0017B9FFF7FF}"/>
                  </a:ext>
                </a:extLst>
              </p14:cNvPr>
              <p14:cNvContentPartPr/>
              <p14:nvPr/>
            </p14:nvContentPartPr>
            <p14:xfrm>
              <a:off x="10340807" y="1213420"/>
              <a:ext cx="173520" cy="1368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68D36506-6507-0707-2236-0017B9FFF7FF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0323167" y="1195420"/>
                <a:ext cx="20916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D08ED8B1-7E04-8FDE-945A-0F3F73804F63}"/>
                  </a:ext>
                </a:extLst>
              </p14:cNvPr>
              <p14:cNvContentPartPr/>
              <p14:nvPr/>
            </p14:nvContentPartPr>
            <p14:xfrm>
              <a:off x="10732127" y="992740"/>
              <a:ext cx="187920" cy="17532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D08ED8B1-7E04-8FDE-945A-0F3F73804F63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714487" y="975100"/>
                <a:ext cx="223560" cy="2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D240D2B9-5BF0-63BC-80E2-A321B714C794}"/>
                  </a:ext>
                </a:extLst>
              </p14:cNvPr>
              <p14:cNvContentPartPr/>
              <p14:nvPr/>
            </p14:nvContentPartPr>
            <p14:xfrm>
              <a:off x="10826807" y="993460"/>
              <a:ext cx="51840" cy="48168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D240D2B9-5BF0-63BC-80E2-A321B714C794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0808807" y="975820"/>
                <a:ext cx="87480" cy="51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C0F9D22B-8675-FA73-7E9E-7524093BD12D}"/>
                  </a:ext>
                </a:extLst>
              </p14:cNvPr>
              <p14:cNvContentPartPr/>
              <p14:nvPr/>
            </p14:nvContentPartPr>
            <p14:xfrm>
              <a:off x="10969367" y="1151500"/>
              <a:ext cx="237600" cy="35136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C0F9D22B-8675-FA73-7E9E-7524093BD12D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0951367" y="1133860"/>
                <a:ext cx="273240" cy="3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197" name="Ink 196">
                <a:extLst>
                  <a:ext uri="{FF2B5EF4-FFF2-40B4-BE49-F238E27FC236}">
                    <a16:creationId xmlns:a16="http://schemas.microsoft.com/office/drawing/2014/main" id="{D3A1D0E9-5810-7809-CCC9-FEA1F69E064F}"/>
                  </a:ext>
                </a:extLst>
              </p14:cNvPr>
              <p14:cNvContentPartPr/>
              <p14:nvPr/>
            </p14:nvContentPartPr>
            <p14:xfrm>
              <a:off x="10531607" y="1639660"/>
              <a:ext cx="177120" cy="15120"/>
            </p14:xfrm>
          </p:contentPart>
        </mc:Choice>
        <mc:Fallback xmlns="">
          <p:pic>
            <p:nvPicPr>
              <p:cNvPr id="197" name="Ink 196">
                <a:extLst>
                  <a:ext uri="{FF2B5EF4-FFF2-40B4-BE49-F238E27FC236}">
                    <a16:creationId xmlns:a16="http://schemas.microsoft.com/office/drawing/2014/main" id="{D3A1D0E9-5810-7809-CCC9-FEA1F69E064F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513967" y="1621660"/>
                <a:ext cx="21276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198" name="Ink 197">
                <a:extLst>
                  <a:ext uri="{FF2B5EF4-FFF2-40B4-BE49-F238E27FC236}">
                    <a16:creationId xmlns:a16="http://schemas.microsoft.com/office/drawing/2014/main" id="{70B7DE9D-4601-52F3-C236-465230837609}"/>
                  </a:ext>
                </a:extLst>
              </p14:cNvPr>
              <p14:cNvContentPartPr/>
              <p14:nvPr/>
            </p14:nvContentPartPr>
            <p14:xfrm>
              <a:off x="10812407" y="1526260"/>
              <a:ext cx="188640" cy="147960"/>
            </p14:xfrm>
          </p:contentPart>
        </mc:Choice>
        <mc:Fallback xmlns="">
          <p:pic>
            <p:nvPicPr>
              <p:cNvPr id="198" name="Ink 197">
                <a:extLst>
                  <a:ext uri="{FF2B5EF4-FFF2-40B4-BE49-F238E27FC236}">
                    <a16:creationId xmlns:a16="http://schemas.microsoft.com/office/drawing/2014/main" id="{70B7DE9D-4601-52F3-C236-465230837609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794767" y="1508620"/>
                <a:ext cx="22428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C242F01C-CF38-3AD9-0982-B8F3FF9F3AEA}"/>
                  </a:ext>
                </a:extLst>
              </p14:cNvPr>
              <p14:cNvContentPartPr/>
              <p14:nvPr/>
            </p14:nvContentPartPr>
            <p14:xfrm>
              <a:off x="10957127" y="1551460"/>
              <a:ext cx="32760" cy="40176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C242F01C-CF38-3AD9-0982-B8F3FF9F3AEA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939487" y="1533460"/>
                <a:ext cx="68400" cy="4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200" name="Ink 199">
                <a:extLst>
                  <a:ext uri="{FF2B5EF4-FFF2-40B4-BE49-F238E27FC236}">
                    <a16:creationId xmlns:a16="http://schemas.microsoft.com/office/drawing/2014/main" id="{37D33382-2B78-432A-C11E-6115A6D03041}"/>
                  </a:ext>
                </a:extLst>
              </p14:cNvPr>
              <p14:cNvContentPartPr/>
              <p14:nvPr/>
            </p14:nvContentPartPr>
            <p14:xfrm>
              <a:off x="11119847" y="1555420"/>
              <a:ext cx="141120" cy="379800"/>
            </p14:xfrm>
          </p:contentPart>
        </mc:Choice>
        <mc:Fallback xmlns="">
          <p:pic>
            <p:nvPicPr>
              <p:cNvPr id="200" name="Ink 199">
                <a:extLst>
                  <a:ext uri="{FF2B5EF4-FFF2-40B4-BE49-F238E27FC236}">
                    <a16:creationId xmlns:a16="http://schemas.microsoft.com/office/drawing/2014/main" id="{37D33382-2B78-432A-C11E-6115A6D03041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1101847" y="1537780"/>
                <a:ext cx="17676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201" name="Ink 200">
                <a:extLst>
                  <a:ext uri="{FF2B5EF4-FFF2-40B4-BE49-F238E27FC236}">
                    <a16:creationId xmlns:a16="http://schemas.microsoft.com/office/drawing/2014/main" id="{B6CC23FA-6BA5-33C7-5B90-1235AA016D42}"/>
                  </a:ext>
                </a:extLst>
              </p14:cNvPr>
              <p14:cNvContentPartPr/>
              <p14:nvPr/>
            </p14:nvContentPartPr>
            <p14:xfrm>
              <a:off x="11156927" y="1592860"/>
              <a:ext cx="168120" cy="276480"/>
            </p14:xfrm>
          </p:contentPart>
        </mc:Choice>
        <mc:Fallback xmlns="">
          <p:pic>
            <p:nvPicPr>
              <p:cNvPr id="201" name="Ink 200">
                <a:extLst>
                  <a:ext uri="{FF2B5EF4-FFF2-40B4-BE49-F238E27FC236}">
                    <a16:creationId xmlns:a16="http://schemas.microsoft.com/office/drawing/2014/main" id="{B6CC23FA-6BA5-33C7-5B90-1235AA016D42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1139287" y="1574860"/>
                <a:ext cx="20376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82256462-756E-C3E9-AABF-D38AA49035E3}"/>
                  </a:ext>
                </a:extLst>
              </p14:cNvPr>
              <p14:cNvContentPartPr/>
              <p14:nvPr/>
            </p14:nvContentPartPr>
            <p14:xfrm>
              <a:off x="9070367" y="1476220"/>
              <a:ext cx="207720" cy="2232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82256462-756E-C3E9-AABF-D38AA49035E3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9052367" y="1458220"/>
                <a:ext cx="24336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BBFD6A31-1852-B7DC-5C96-956070C3F578}"/>
                  </a:ext>
                </a:extLst>
              </p14:cNvPr>
              <p14:cNvContentPartPr/>
              <p14:nvPr/>
            </p14:nvContentPartPr>
            <p14:xfrm>
              <a:off x="9447287" y="1384060"/>
              <a:ext cx="175680" cy="22824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BBFD6A31-1852-B7DC-5C96-956070C3F578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9429647" y="1366420"/>
                <a:ext cx="21132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16DFF508-436F-D527-7280-0A96685B2AF4}"/>
                  </a:ext>
                </a:extLst>
              </p14:cNvPr>
              <p14:cNvContentPartPr/>
              <p14:nvPr/>
            </p14:nvContentPartPr>
            <p14:xfrm>
              <a:off x="9506687" y="1392340"/>
              <a:ext cx="117720" cy="47232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16DFF508-436F-D527-7280-0A96685B2AF4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9489047" y="1374340"/>
                <a:ext cx="15336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1BF20DFD-BC5E-9C2A-FD51-80B1BFFE1AB0}"/>
                  </a:ext>
                </a:extLst>
              </p14:cNvPr>
              <p14:cNvContentPartPr/>
              <p14:nvPr/>
            </p14:nvContentPartPr>
            <p14:xfrm>
              <a:off x="9815207" y="1503580"/>
              <a:ext cx="189720" cy="37836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1BF20DFD-BC5E-9C2A-FD51-80B1BFFE1AB0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9797207" y="1485580"/>
                <a:ext cx="22536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207" name="Ink 206">
                <a:extLst>
                  <a:ext uri="{FF2B5EF4-FFF2-40B4-BE49-F238E27FC236}">
                    <a16:creationId xmlns:a16="http://schemas.microsoft.com/office/drawing/2014/main" id="{B5C93AD2-AA92-6988-519F-2C95FAC7A856}"/>
                  </a:ext>
                </a:extLst>
              </p14:cNvPr>
              <p14:cNvContentPartPr/>
              <p14:nvPr/>
            </p14:nvContentPartPr>
            <p14:xfrm>
              <a:off x="9794687" y="1584580"/>
              <a:ext cx="334440" cy="210600"/>
            </p14:xfrm>
          </p:contentPart>
        </mc:Choice>
        <mc:Fallback xmlns="">
          <p:pic>
            <p:nvPicPr>
              <p:cNvPr id="207" name="Ink 206">
                <a:extLst>
                  <a:ext uri="{FF2B5EF4-FFF2-40B4-BE49-F238E27FC236}">
                    <a16:creationId xmlns:a16="http://schemas.microsoft.com/office/drawing/2014/main" id="{B5C93AD2-AA92-6988-519F-2C95FAC7A856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9777047" y="1566940"/>
                <a:ext cx="37008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125AAC70-2744-2D92-AA91-7345BCF82048}"/>
                  </a:ext>
                </a:extLst>
              </p14:cNvPr>
              <p14:cNvContentPartPr/>
              <p14:nvPr/>
            </p14:nvContentPartPr>
            <p14:xfrm>
              <a:off x="9332807" y="1996420"/>
              <a:ext cx="2623320" cy="12780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125AAC70-2744-2D92-AA91-7345BCF82048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9314807" y="1978780"/>
                <a:ext cx="265896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219" name="Ink 218">
                <a:extLst>
                  <a:ext uri="{FF2B5EF4-FFF2-40B4-BE49-F238E27FC236}">
                    <a16:creationId xmlns:a16="http://schemas.microsoft.com/office/drawing/2014/main" id="{470D0712-B6F8-3B15-90FF-881E8B81E99E}"/>
                  </a:ext>
                </a:extLst>
              </p14:cNvPr>
              <p14:cNvContentPartPr/>
              <p14:nvPr/>
            </p14:nvContentPartPr>
            <p14:xfrm>
              <a:off x="10775327" y="1030180"/>
              <a:ext cx="352800" cy="894600"/>
            </p14:xfrm>
          </p:contentPart>
        </mc:Choice>
        <mc:Fallback xmlns="">
          <p:pic>
            <p:nvPicPr>
              <p:cNvPr id="219" name="Ink 218">
                <a:extLst>
                  <a:ext uri="{FF2B5EF4-FFF2-40B4-BE49-F238E27FC236}">
                    <a16:creationId xmlns:a16="http://schemas.microsoft.com/office/drawing/2014/main" id="{470D0712-B6F8-3B15-90FF-881E8B81E99E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10757687" y="1012180"/>
                <a:ext cx="388440" cy="9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F40754E-91C2-4299-EBB6-534568D80F71}"/>
              </a:ext>
            </a:extLst>
          </p:cNvPr>
          <p:cNvGrpSpPr/>
          <p:nvPr/>
        </p:nvGrpSpPr>
        <p:grpSpPr>
          <a:xfrm>
            <a:off x="9201047" y="2124580"/>
            <a:ext cx="2510640" cy="1559195"/>
            <a:chOff x="9201047" y="2124580"/>
            <a:chExt cx="2510640" cy="155919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15100961-CF0D-FC4B-C29F-D69E6516F711}"/>
                    </a:ext>
                  </a:extLst>
                </p14:cNvPr>
                <p14:cNvContentPartPr/>
                <p14:nvPr/>
              </p14:nvContentPartPr>
              <p14:xfrm>
                <a:off x="9201047" y="2338420"/>
                <a:ext cx="286200" cy="1800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15100961-CF0D-FC4B-C29F-D69E6516F711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183047" y="2320780"/>
                  <a:ext cx="3218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4E48FB1A-1DDD-0647-C6C1-EC0478F7AE14}"/>
                    </a:ext>
                  </a:extLst>
                </p14:cNvPr>
                <p14:cNvContentPartPr/>
                <p14:nvPr/>
              </p14:nvContentPartPr>
              <p14:xfrm>
                <a:off x="9678047" y="2124580"/>
                <a:ext cx="46440" cy="45936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4E48FB1A-1DDD-0647-C6C1-EC0478F7AE1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660407" y="2106580"/>
                  <a:ext cx="8208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B314D0DE-6815-71A5-0276-1DC0B8F11599}"/>
                    </a:ext>
                  </a:extLst>
                </p14:cNvPr>
                <p14:cNvContentPartPr/>
                <p14:nvPr/>
              </p14:nvContentPartPr>
              <p14:xfrm>
                <a:off x="9922127" y="2186860"/>
                <a:ext cx="138240" cy="36648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B314D0DE-6815-71A5-0276-1DC0B8F1159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904487" y="2168860"/>
                  <a:ext cx="17388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AE850368-1EC8-0F23-BCEF-608526AF2930}"/>
                    </a:ext>
                  </a:extLst>
                </p14:cNvPr>
                <p14:cNvContentPartPr/>
                <p14:nvPr/>
              </p14:nvContentPartPr>
              <p14:xfrm>
                <a:off x="9901247" y="2210620"/>
                <a:ext cx="227160" cy="45972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AE850368-1EC8-0F23-BCEF-608526AF293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883607" y="2192620"/>
                  <a:ext cx="262800" cy="49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B8ABC35E-98A7-D8A2-CFA6-ADC7EEDA538E}"/>
                    </a:ext>
                  </a:extLst>
                </p14:cNvPr>
                <p14:cNvContentPartPr/>
                <p14:nvPr/>
              </p14:nvContentPartPr>
              <p14:xfrm>
                <a:off x="10358087" y="2261740"/>
                <a:ext cx="202680" cy="864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B8ABC35E-98A7-D8A2-CFA6-ADC7EEDA538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340447" y="2244100"/>
                  <a:ext cx="23832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007AE12B-6C28-F74C-26E1-38D10F783D45}"/>
                    </a:ext>
                  </a:extLst>
                </p14:cNvPr>
                <p14:cNvContentPartPr/>
                <p14:nvPr/>
              </p14:nvContentPartPr>
              <p14:xfrm>
                <a:off x="10404167" y="2299900"/>
                <a:ext cx="637560" cy="18288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007AE12B-6C28-F74C-26E1-38D10F783D4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386527" y="2282260"/>
                  <a:ext cx="6732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32560D25-5267-9373-EF50-C5AF013B741A}"/>
                    </a:ext>
                  </a:extLst>
                </p14:cNvPr>
                <p14:cNvContentPartPr/>
                <p14:nvPr/>
              </p14:nvContentPartPr>
              <p14:xfrm>
                <a:off x="11227487" y="2266780"/>
                <a:ext cx="37440" cy="33732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32560D25-5267-9373-EF50-C5AF013B741A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209847" y="2248780"/>
                  <a:ext cx="730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A8A7488C-ADFD-70F0-C061-505DCB00519A}"/>
                    </a:ext>
                  </a:extLst>
                </p14:cNvPr>
                <p14:cNvContentPartPr/>
                <p14:nvPr/>
              </p14:nvContentPartPr>
              <p14:xfrm>
                <a:off x="11429447" y="2321860"/>
                <a:ext cx="177480" cy="27396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A8A7488C-ADFD-70F0-C061-505DCB00519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1411807" y="2303860"/>
                  <a:ext cx="21312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119B00CA-1BBD-F7BA-30F4-FE756A28BC33}"/>
                    </a:ext>
                  </a:extLst>
                </p14:cNvPr>
                <p14:cNvContentPartPr/>
                <p14:nvPr/>
              </p14:nvContentPartPr>
              <p14:xfrm>
                <a:off x="11385527" y="2193700"/>
                <a:ext cx="326160" cy="11592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119B00CA-1BBD-F7BA-30F4-FE756A28BC3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1367527" y="2175700"/>
                  <a:ext cx="3618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526CA009-83C2-41D3-8288-388D05AB441A}"/>
                    </a:ext>
                  </a:extLst>
                </p14:cNvPr>
                <p14:cNvContentPartPr/>
                <p14:nvPr/>
              </p14:nvContentPartPr>
              <p14:xfrm>
                <a:off x="9310847" y="2712100"/>
                <a:ext cx="985680" cy="9252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526CA009-83C2-41D3-8288-388D05AB441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292847" y="2694100"/>
                  <a:ext cx="10213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6360ADC4-98DE-EC8E-58BB-CF49B923F754}"/>
                    </a:ext>
                  </a:extLst>
                </p14:cNvPr>
                <p14:cNvContentPartPr/>
                <p14:nvPr/>
              </p14:nvContentPartPr>
              <p14:xfrm>
                <a:off x="9378167" y="2992900"/>
                <a:ext cx="276840" cy="1620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6360ADC4-98DE-EC8E-58BB-CF49B923F75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360167" y="2975260"/>
                  <a:ext cx="3124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F17BEACB-C0D4-23E2-7896-612F32806F97}"/>
                    </a:ext>
                  </a:extLst>
                </p14:cNvPr>
                <p14:cNvContentPartPr/>
                <p14:nvPr/>
              </p14:nvContentPartPr>
              <p14:xfrm>
                <a:off x="9874607" y="2849980"/>
                <a:ext cx="30240" cy="43164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F17BEACB-C0D4-23E2-7896-612F32806F9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856967" y="2832340"/>
                  <a:ext cx="65880" cy="46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388C654B-D86D-5490-69CF-D1B65E725984}"/>
                    </a:ext>
                  </a:extLst>
                </p14:cNvPr>
                <p14:cNvContentPartPr/>
                <p14:nvPr/>
              </p14:nvContentPartPr>
              <p14:xfrm>
                <a:off x="10876847" y="2713540"/>
                <a:ext cx="441360" cy="7020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388C654B-D86D-5490-69CF-D1B65E72598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858847" y="2695900"/>
                  <a:ext cx="4770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071FFD48-D118-047A-A782-E3565ECE88DD}"/>
                    </a:ext>
                  </a:extLst>
                </p14:cNvPr>
                <p14:cNvContentPartPr/>
                <p14:nvPr/>
              </p14:nvContentPartPr>
              <p14:xfrm>
                <a:off x="11006447" y="2799220"/>
                <a:ext cx="397080" cy="29268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071FFD48-D118-047A-A782-E3565ECE88D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988447" y="2781580"/>
                  <a:ext cx="43272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B62D8D71-4080-08F3-7C2E-63A53139D363}"/>
                    </a:ext>
                  </a:extLst>
                </p14:cNvPr>
                <p14:cNvContentPartPr/>
                <p14:nvPr/>
              </p14:nvContentPartPr>
              <p14:xfrm>
                <a:off x="10245407" y="3422415"/>
                <a:ext cx="220320" cy="26136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B62D8D71-4080-08F3-7C2E-63A53139D36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227407" y="3404415"/>
                  <a:ext cx="25596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4427D379-D1A4-BE4D-CBB4-117F0F512F84}"/>
                    </a:ext>
                  </a:extLst>
                </p14:cNvPr>
                <p14:cNvContentPartPr/>
                <p14:nvPr/>
              </p14:nvContentPartPr>
              <p14:xfrm>
                <a:off x="10171967" y="3413415"/>
                <a:ext cx="248040" cy="23832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4427D379-D1A4-BE4D-CBB4-117F0F512F84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154327" y="3395775"/>
                  <a:ext cx="2836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F15C1C9A-D6F0-787C-D6D7-9EF10295F97C}"/>
                    </a:ext>
                  </a:extLst>
                </p14:cNvPr>
                <p14:cNvContentPartPr/>
                <p14:nvPr/>
              </p14:nvContentPartPr>
              <p14:xfrm>
                <a:off x="10736087" y="3463095"/>
                <a:ext cx="157320" cy="5364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F15C1C9A-D6F0-787C-D6D7-9EF10295F97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718447" y="3445455"/>
                  <a:ext cx="192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DA8A93FC-7704-E403-BD6B-25F6C5F81FDF}"/>
                    </a:ext>
                  </a:extLst>
                </p14:cNvPr>
                <p14:cNvContentPartPr/>
                <p14:nvPr/>
              </p14:nvContentPartPr>
              <p14:xfrm>
                <a:off x="10940207" y="3408735"/>
                <a:ext cx="44640" cy="20700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DA8A93FC-7704-E403-BD6B-25F6C5F81FD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922207" y="3390735"/>
                  <a:ext cx="802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5E34E041-3ABB-574C-C8D3-F64961AF7B71}"/>
                    </a:ext>
                  </a:extLst>
                </p14:cNvPr>
                <p14:cNvContentPartPr/>
                <p14:nvPr/>
              </p14:nvContentPartPr>
              <p14:xfrm>
                <a:off x="11232887" y="3398295"/>
                <a:ext cx="74520" cy="21924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5E34E041-3ABB-574C-C8D3-F64961AF7B7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1214887" y="3380295"/>
                  <a:ext cx="1101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309FF792-7186-1478-FC20-53A2EA09B044}"/>
                    </a:ext>
                  </a:extLst>
                </p14:cNvPr>
                <p14:cNvContentPartPr/>
                <p14:nvPr/>
              </p14:nvContentPartPr>
              <p14:xfrm>
                <a:off x="11242247" y="3328815"/>
                <a:ext cx="142920" cy="4464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309FF792-7186-1478-FC20-53A2EA09B04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1224247" y="3311175"/>
                  <a:ext cx="1785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4A106CEE-7BD3-0AB8-F0A6-7A4D8E7B6007}"/>
                    </a:ext>
                  </a:extLst>
                </p14:cNvPr>
                <p14:cNvContentPartPr/>
                <p14:nvPr/>
              </p14:nvContentPartPr>
              <p14:xfrm>
                <a:off x="10607567" y="3606015"/>
                <a:ext cx="155160" cy="2844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4A106CEE-7BD3-0AB8-F0A6-7A4D8E7B6007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589567" y="3588015"/>
                  <a:ext cx="19080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3C836959-FC2B-CED7-7BED-E93676B70D64}"/>
              </a:ext>
            </a:extLst>
          </p:cNvPr>
          <p:cNvGrpSpPr/>
          <p:nvPr/>
        </p:nvGrpSpPr>
        <p:grpSpPr>
          <a:xfrm>
            <a:off x="2570927" y="5004975"/>
            <a:ext cx="5540760" cy="1120320"/>
            <a:chOff x="2570927" y="5004975"/>
            <a:chExt cx="5540760" cy="11203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6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CB5C0BFE-A2EF-4141-57BF-1CBE295775A2}"/>
                    </a:ext>
                  </a:extLst>
                </p14:cNvPr>
                <p14:cNvContentPartPr/>
                <p14:nvPr/>
              </p14:nvContentPartPr>
              <p14:xfrm>
                <a:off x="3214607" y="5025135"/>
                <a:ext cx="379800" cy="46944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CB5C0BFE-A2EF-4141-57BF-1CBE295775A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178607" y="4989135"/>
                  <a:ext cx="45144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8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C585D244-693C-1F75-2FA4-95DC0893AF7F}"/>
                    </a:ext>
                  </a:extLst>
                </p14:cNvPr>
                <p14:cNvContentPartPr/>
                <p14:nvPr/>
              </p14:nvContentPartPr>
              <p14:xfrm>
                <a:off x="3704927" y="5196135"/>
                <a:ext cx="275040" cy="25992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C585D244-693C-1F75-2FA4-95DC0893AF7F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668927" y="5160495"/>
                  <a:ext cx="3466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0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502AA8D3-3806-396F-127A-3DFCC3A1C880}"/>
                    </a:ext>
                  </a:extLst>
                </p14:cNvPr>
                <p14:cNvContentPartPr/>
                <p14:nvPr/>
              </p14:nvContentPartPr>
              <p14:xfrm>
                <a:off x="3819407" y="5144655"/>
                <a:ext cx="304200" cy="33012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502AA8D3-3806-396F-127A-3DFCC3A1C88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783767" y="5108655"/>
                  <a:ext cx="37584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2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022FAB63-E4F8-D8E4-6554-62D612172C1E}"/>
                    </a:ext>
                  </a:extLst>
                </p14:cNvPr>
                <p14:cNvContentPartPr/>
                <p14:nvPr/>
              </p14:nvContentPartPr>
              <p14:xfrm>
                <a:off x="4390007" y="5121615"/>
                <a:ext cx="111960" cy="29736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022FAB63-E4F8-D8E4-6554-62D612172C1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354367" y="5085615"/>
                  <a:ext cx="1836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4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053ED534-8D0B-5B40-9880-B07FC72C6084}"/>
                    </a:ext>
                  </a:extLst>
                </p14:cNvPr>
                <p14:cNvContentPartPr/>
                <p14:nvPr/>
              </p14:nvContentPartPr>
              <p14:xfrm>
                <a:off x="4315127" y="5249055"/>
                <a:ext cx="308880" cy="3420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053ED534-8D0B-5B40-9880-B07FC72C608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4279487" y="5213415"/>
                  <a:ext cx="3805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6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F6669011-6CD9-A1BE-8007-D191DA485DB1}"/>
                    </a:ext>
                  </a:extLst>
                </p14:cNvPr>
                <p14:cNvContentPartPr/>
                <p14:nvPr/>
              </p14:nvContentPartPr>
              <p14:xfrm>
                <a:off x="4788527" y="5060415"/>
                <a:ext cx="281520" cy="45540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F6669011-6CD9-A1BE-8007-D191DA485DB1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4752527" y="5024415"/>
                  <a:ext cx="35316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8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DFA00F56-A7FC-670C-BE31-5E7A35E6B6B9}"/>
                    </a:ext>
                  </a:extLst>
                </p14:cNvPr>
                <p14:cNvContentPartPr/>
                <p14:nvPr/>
              </p14:nvContentPartPr>
              <p14:xfrm>
                <a:off x="5400887" y="5177775"/>
                <a:ext cx="147960" cy="2628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DFA00F56-A7FC-670C-BE31-5E7A35E6B6B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364887" y="5141775"/>
                  <a:ext cx="2196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0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562C20D2-133D-18EB-0350-C83439E86455}"/>
                    </a:ext>
                  </a:extLst>
                </p14:cNvPr>
                <p14:cNvContentPartPr/>
                <p14:nvPr/>
              </p14:nvContentPartPr>
              <p14:xfrm>
                <a:off x="5426807" y="5301615"/>
                <a:ext cx="235440" cy="900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562C20D2-133D-18EB-0350-C83439E86455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391167" y="5265615"/>
                  <a:ext cx="3070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2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5300F707-E54F-306F-63C6-9768FB29CA96}"/>
                    </a:ext>
                  </a:extLst>
                </p14:cNvPr>
                <p14:cNvContentPartPr/>
                <p14:nvPr/>
              </p14:nvContentPartPr>
              <p14:xfrm>
                <a:off x="6016487" y="5028015"/>
                <a:ext cx="267120" cy="21744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5300F707-E54F-306F-63C6-9768FB29CA9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980847" y="4992375"/>
                  <a:ext cx="33876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4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F802C898-E24B-FE90-AD80-A4B375DD8478}"/>
                    </a:ext>
                  </a:extLst>
                </p14:cNvPr>
                <p14:cNvContentPartPr/>
                <p14:nvPr/>
              </p14:nvContentPartPr>
              <p14:xfrm>
                <a:off x="6103247" y="5027295"/>
                <a:ext cx="142200" cy="47232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F802C898-E24B-FE90-AD80-A4B375DD8478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6067607" y="4991295"/>
                  <a:ext cx="213840" cy="54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6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CDD1C9B2-8708-F6B2-B53E-BC96B06D2CDF}"/>
                    </a:ext>
                  </a:extLst>
                </p14:cNvPr>
                <p14:cNvContentPartPr/>
                <p14:nvPr/>
              </p14:nvContentPartPr>
              <p14:xfrm>
                <a:off x="6306287" y="5086335"/>
                <a:ext cx="355680" cy="35136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CDD1C9B2-8708-F6B2-B53E-BC96B06D2CDF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270647" y="5050335"/>
                  <a:ext cx="427320" cy="42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8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B1BE8617-8D46-DACA-B4D6-CEAF1E8A4BD7}"/>
                    </a:ext>
                  </a:extLst>
                </p14:cNvPr>
                <p14:cNvContentPartPr/>
                <p14:nvPr/>
              </p14:nvContentPartPr>
              <p14:xfrm>
                <a:off x="6432647" y="5072655"/>
                <a:ext cx="165240" cy="34776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B1BE8617-8D46-DACA-B4D6-CEAF1E8A4BD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396647" y="5037015"/>
                  <a:ext cx="23688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0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7733DEDC-47ED-F8C3-7E33-60F97D03E9EC}"/>
                    </a:ext>
                  </a:extLst>
                </p14:cNvPr>
                <p14:cNvContentPartPr/>
                <p14:nvPr/>
              </p14:nvContentPartPr>
              <p14:xfrm>
                <a:off x="6751607" y="5207295"/>
                <a:ext cx="176040" cy="21960"/>
              </p14:xfrm>
            </p:contentPart>
          </mc:Choice>
          <mc:Fallback xmlns=""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7733DEDC-47ED-F8C3-7E33-60F97D03E9EC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715607" y="5171655"/>
                  <a:ext cx="247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2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6316B6C0-E418-FD77-F5D6-D497E1DC24C2}"/>
                    </a:ext>
                  </a:extLst>
                </p14:cNvPr>
                <p14:cNvContentPartPr/>
                <p14:nvPr/>
              </p14:nvContentPartPr>
              <p14:xfrm>
                <a:off x="7073447" y="5022975"/>
                <a:ext cx="118080" cy="396360"/>
              </p14:xfrm>
            </p:contentPart>
          </mc:Choice>
          <mc:Fallback xmlns=""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6316B6C0-E418-FD77-F5D6-D497E1DC24C2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037447" y="4987335"/>
                  <a:ext cx="18972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4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71B904C1-8F69-13BB-44D5-25496F06EB37}"/>
                    </a:ext>
                  </a:extLst>
                </p14:cNvPr>
                <p14:cNvContentPartPr/>
                <p14:nvPr/>
              </p14:nvContentPartPr>
              <p14:xfrm>
                <a:off x="7416527" y="5004975"/>
                <a:ext cx="407520" cy="436680"/>
              </p14:xfrm>
            </p:contentPart>
          </mc:Choice>
          <mc:Fallback xmlns=""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71B904C1-8F69-13BB-44D5-25496F06EB37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7380527" y="4969335"/>
                  <a:ext cx="479160" cy="50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6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512463FE-58AB-6688-DA45-C6795AB3B007}"/>
                    </a:ext>
                  </a:extLst>
                </p14:cNvPr>
                <p14:cNvContentPartPr/>
                <p14:nvPr/>
              </p14:nvContentPartPr>
              <p14:xfrm>
                <a:off x="2761007" y="5586735"/>
                <a:ext cx="173160" cy="3384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512463FE-58AB-6688-DA45-C6795AB3B00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725367" y="5550735"/>
                  <a:ext cx="2448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8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293BFB61-0C25-796F-9CAB-1B408ECE5AFA}"/>
                    </a:ext>
                  </a:extLst>
                </p14:cNvPr>
                <p14:cNvContentPartPr/>
                <p14:nvPr/>
              </p14:nvContentPartPr>
              <p14:xfrm>
                <a:off x="3350327" y="5628135"/>
                <a:ext cx="209160" cy="36288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293BFB61-0C25-796F-9CAB-1B408ECE5AF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314687" y="5592495"/>
                  <a:ext cx="28080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0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7608B08D-0DA8-4D07-EC9B-4A0A973968EF}"/>
                    </a:ext>
                  </a:extLst>
                </p14:cNvPr>
                <p14:cNvContentPartPr/>
                <p14:nvPr/>
              </p14:nvContentPartPr>
              <p14:xfrm>
                <a:off x="3722207" y="5699775"/>
                <a:ext cx="210240" cy="30024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7608B08D-0DA8-4D07-EC9B-4A0A973968E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686567" y="5664135"/>
                  <a:ext cx="28188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2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3F46F93A-AA56-472A-A71A-47CDFA8EE903}"/>
                    </a:ext>
                  </a:extLst>
                </p14:cNvPr>
                <p14:cNvContentPartPr/>
                <p14:nvPr/>
              </p14:nvContentPartPr>
              <p14:xfrm>
                <a:off x="3749207" y="5712375"/>
                <a:ext cx="256680" cy="29844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3F46F93A-AA56-472A-A71A-47CDFA8EE90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713207" y="5676375"/>
                  <a:ext cx="32832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4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533C4EEF-436E-6FE7-3654-F949FCF5A674}"/>
                    </a:ext>
                  </a:extLst>
                </p14:cNvPr>
                <p14:cNvContentPartPr/>
                <p14:nvPr/>
              </p14:nvContentPartPr>
              <p14:xfrm>
                <a:off x="5648207" y="5747655"/>
                <a:ext cx="330840" cy="20520"/>
              </p14:xfrm>
            </p:contentPart>
          </mc:Choice>
          <mc:Fallback xmlns=""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533C4EEF-436E-6FE7-3654-F949FCF5A674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612207" y="5711655"/>
                  <a:ext cx="402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6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DF910196-6EDE-6236-C3B9-D42EC03F1D42}"/>
                    </a:ext>
                  </a:extLst>
                </p14:cNvPr>
                <p14:cNvContentPartPr/>
                <p14:nvPr/>
              </p14:nvContentPartPr>
              <p14:xfrm>
                <a:off x="6122327" y="5570175"/>
                <a:ext cx="235080" cy="390600"/>
              </p14:xfrm>
            </p:contentPart>
          </mc:Choice>
          <mc:Fallback xmlns=""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DF910196-6EDE-6236-C3B9-D42EC03F1D42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086687" y="5534535"/>
                  <a:ext cx="30672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8">
              <p14:nvContentPartPr>
                <p14:cNvPr id="260" name="Ink 259">
                  <a:extLst>
                    <a:ext uri="{FF2B5EF4-FFF2-40B4-BE49-F238E27FC236}">
                      <a16:creationId xmlns:a16="http://schemas.microsoft.com/office/drawing/2014/main" id="{049A97F0-5806-FD91-2B8D-71B239449C7B}"/>
                    </a:ext>
                  </a:extLst>
                </p14:cNvPr>
                <p14:cNvContentPartPr/>
                <p14:nvPr/>
              </p14:nvContentPartPr>
              <p14:xfrm>
                <a:off x="6432647" y="5669895"/>
                <a:ext cx="218880" cy="234360"/>
              </p14:xfrm>
            </p:contentPart>
          </mc:Choice>
          <mc:Fallback xmlns="">
            <p:pic>
              <p:nvPicPr>
                <p:cNvPr id="260" name="Ink 259">
                  <a:extLst>
                    <a:ext uri="{FF2B5EF4-FFF2-40B4-BE49-F238E27FC236}">
                      <a16:creationId xmlns:a16="http://schemas.microsoft.com/office/drawing/2014/main" id="{049A97F0-5806-FD91-2B8D-71B239449C7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397007" y="5634255"/>
                  <a:ext cx="29052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0">
              <p14:nvContentPartPr>
                <p14:cNvPr id="261" name="Ink 260">
                  <a:extLst>
                    <a:ext uri="{FF2B5EF4-FFF2-40B4-BE49-F238E27FC236}">
                      <a16:creationId xmlns:a16="http://schemas.microsoft.com/office/drawing/2014/main" id="{C552B15A-6755-F3F5-D821-805604E9C804}"/>
                    </a:ext>
                  </a:extLst>
                </p14:cNvPr>
                <p14:cNvContentPartPr/>
                <p14:nvPr/>
              </p14:nvContentPartPr>
              <p14:xfrm>
                <a:off x="6416447" y="5735055"/>
                <a:ext cx="292320" cy="171000"/>
              </p14:xfrm>
            </p:contentPart>
          </mc:Choice>
          <mc:Fallback xmlns="">
            <p:pic>
              <p:nvPicPr>
                <p:cNvPr id="261" name="Ink 260">
                  <a:extLst>
                    <a:ext uri="{FF2B5EF4-FFF2-40B4-BE49-F238E27FC236}">
                      <a16:creationId xmlns:a16="http://schemas.microsoft.com/office/drawing/2014/main" id="{C552B15A-6755-F3F5-D821-805604E9C804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380447" y="5699415"/>
                  <a:ext cx="3639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2">
              <p14:nvContentPartPr>
                <p14:cNvPr id="262" name="Ink 261">
                  <a:extLst>
                    <a:ext uri="{FF2B5EF4-FFF2-40B4-BE49-F238E27FC236}">
                      <a16:creationId xmlns:a16="http://schemas.microsoft.com/office/drawing/2014/main" id="{D7B1248A-2AE4-9ECD-95A9-F9B0B1A818EE}"/>
                    </a:ext>
                  </a:extLst>
                </p14:cNvPr>
                <p14:cNvContentPartPr/>
                <p14:nvPr/>
              </p14:nvContentPartPr>
              <p14:xfrm>
                <a:off x="2570927" y="5927295"/>
                <a:ext cx="5540760" cy="198000"/>
              </p14:xfrm>
            </p:contentPart>
          </mc:Choice>
          <mc:Fallback xmlns="">
            <p:pic>
              <p:nvPicPr>
                <p:cNvPr id="262" name="Ink 261">
                  <a:extLst>
                    <a:ext uri="{FF2B5EF4-FFF2-40B4-BE49-F238E27FC236}">
                      <a16:creationId xmlns:a16="http://schemas.microsoft.com/office/drawing/2014/main" id="{D7B1248A-2AE4-9ECD-95A9-F9B0B1A818E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535287" y="5891295"/>
                  <a:ext cx="56124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4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6CB383D2-3F02-EA35-80A6-2467E3179B3D}"/>
                    </a:ext>
                  </a:extLst>
                </p14:cNvPr>
                <p14:cNvContentPartPr/>
                <p14:nvPr/>
              </p14:nvContentPartPr>
              <p14:xfrm>
                <a:off x="3311447" y="5258415"/>
                <a:ext cx="621000" cy="75672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6CB383D2-3F02-EA35-80A6-2467E3179B3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275807" y="5222775"/>
                  <a:ext cx="692640" cy="82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A67D8ABC-E2F0-3BAE-B32E-5CC2F5F60DDD}"/>
              </a:ext>
            </a:extLst>
          </p:cNvPr>
          <p:cNvGrpSpPr/>
          <p:nvPr/>
        </p:nvGrpSpPr>
        <p:grpSpPr>
          <a:xfrm>
            <a:off x="8604167" y="4027575"/>
            <a:ext cx="3410640" cy="2280240"/>
            <a:chOff x="8604167" y="4027575"/>
            <a:chExt cx="3410640" cy="22802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6">
              <p14:nvContentPartPr>
                <p14:cNvPr id="266" name="Ink 265">
                  <a:extLst>
                    <a:ext uri="{FF2B5EF4-FFF2-40B4-BE49-F238E27FC236}">
                      <a16:creationId xmlns:a16="http://schemas.microsoft.com/office/drawing/2014/main" id="{232865BD-046E-8582-3933-C32F4032AA13}"/>
                    </a:ext>
                  </a:extLst>
                </p14:cNvPr>
                <p14:cNvContentPartPr/>
                <p14:nvPr/>
              </p14:nvContentPartPr>
              <p14:xfrm>
                <a:off x="9110327" y="4097415"/>
                <a:ext cx="363240" cy="744120"/>
              </p14:xfrm>
            </p:contentPart>
          </mc:Choice>
          <mc:Fallback xmlns="">
            <p:pic>
              <p:nvPicPr>
                <p:cNvPr id="266" name="Ink 265">
                  <a:extLst>
                    <a:ext uri="{FF2B5EF4-FFF2-40B4-BE49-F238E27FC236}">
                      <a16:creationId xmlns:a16="http://schemas.microsoft.com/office/drawing/2014/main" id="{232865BD-046E-8582-3933-C32F4032AA13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074687" y="4061415"/>
                  <a:ext cx="434880" cy="81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8">
              <p14:nvContentPartPr>
                <p14:cNvPr id="267" name="Ink 266">
                  <a:extLst>
                    <a:ext uri="{FF2B5EF4-FFF2-40B4-BE49-F238E27FC236}">
                      <a16:creationId xmlns:a16="http://schemas.microsoft.com/office/drawing/2014/main" id="{C0499D7F-E99C-9778-1863-B541407C9180}"/>
                    </a:ext>
                  </a:extLst>
                </p14:cNvPr>
                <p14:cNvContentPartPr/>
                <p14:nvPr/>
              </p14:nvContentPartPr>
              <p14:xfrm>
                <a:off x="9632687" y="4212255"/>
                <a:ext cx="192960" cy="37080"/>
              </p14:xfrm>
            </p:contentPart>
          </mc:Choice>
          <mc:Fallback xmlns="">
            <p:pic>
              <p:nvPicPr>
                <p:cNvPr id="267" name="Ink 266">
                  <a:extLst>
                    <a:ext uri="{FF2B5EF4-FFF2-40B4-BE49-F238E27FC236}">
                      <a16:creationId xmlns:a16="http://schemas.microsoft.com/office/drawing/2014/main" id="{C0499D7F-E99C-9778-1863-B541407C918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597047" y="4176255"/>
                  <a:ext cx="2646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0">
              <p14:nvContentPartPr>
                <p14:cNvPr id="269" name="Ink 268">
                  <a:extLst>
                    <a:ext uri="{FF2B5EF4-FFF2-40B4-BE49-F238E27FC236}">
                      <a16:creationId xmlns:a16="http://schemas.microsoft.com/office/drawing/2014/main" id="{BB4F2EE6-2AB7-CCF8-2BBF-57BF084D6053}"/>
                    </a:ext>
                  </a:extLst>
                </p14:cNvPr>
                <p14:cNvContentPartPr/>
                <p14:nvPr/>
              </p14:nvContentPartPr>
              <p14:xfrm>
                <a:off x="9599927" y="4531935"/>
                <a:ext cx="362520" cy="78840"/>
              </p14:xfrm>
            </p:contentPart>
          </mc:Choice>
          <mc:Fallback xmlns=""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BB4F2EE6-2AB7-CCF8-2BBF-57BF084D605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563927" y="4496295"/>
                  <a:ext cx="4341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2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2616FA14-5B65-6631-47A8-5B6A8482A7E1}"/>
                    </a:ext>
                  </a:extLst>
                </p14:cNvPr>
                <p14:cNvContentPartPr/>
                <p14:nvPr/>
              </p14:nvContentPartPr>
              <p14:xfrm>
                <a:off x="10345127" y="4043775"/>
                <a:ext cx="22680" cy="737280"/>
              </p14:xfrm>
            </p:contentPart>
          </mc:Choice>
          <mc:Fallback xmlns=""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2616FA14-5B65-6631-47A8-5B6A8482A7E1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309487" y="4008135"/>
                  <a:ext cx="94320" cy="80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4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7E222A0A-76C0-6602-4DB4-9C1D6378A6C4}"/>
                    </a:ext>
                  </a:extLst>
                </p14:cNvPr>
                <p14:cNvContentPartPr/>
                <p14:nvPr/>
              </p14:nvContentPartPr>
              <p14:xfrm>
                <a:off x="10567967" y="4047015"/>
                <a:ext cx="252720" cy="71388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7E222A0A-76C0-6602-4DB4-9C1D6378A6C4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532327" y="4011375"/>
                  <a:ext cx="324360" cy="78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6">
              <p14:nvContentPartPr>
                <p14:cNvPr id="272" name="Ink 271">
                  <a:extLst>
                    <a:ext uri="{FF2B5EF4-FFF2-40B4-BE49-F238E27FC236}">
                      <a16:creationId xmlns:a16="http://schemas.microsoft.com/office/drawing/2014/main" id="{AE753FDE-2CE3-871F-AF3C-C1B8B12DE8B3}"/>
                    </a:ext>
                  </a:extLst>
                </p14:cNvPr>
                <p14:cNvContentPartPr/>
                <p14:nvPr/>
              </p14:nvContentPartPr>
              <p14:xfrm>
                <a:off x="10570487" y="4217295"/>
                <a:ext cx="223200" cy="537840"/>
              </p14:xfrm>
            </p:contentPart>
          </mc:Choice>
          <mc:Fallback xmlns="">
            <p:pic>
              <p:nvPicPr>
                <p:cNvPr id="272" name="Ink 271">
                  <a:extLst>
                    <a:ext uri="{FF2B5EF4-FFF2-40B4-BE49-F238E27FC236}">
                      <a16:creationId xmlns:a16="http://schemas.microsoft.com/office/drawing/2014/main" id="{AE753FDE-2CE3-871F-AF3C-C1B8B12DE8B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534487" y="4181655"/>
                  <a:ext cx="294840" cy="60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8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D5D380F7-26CD-AC52-659E-5704C67DD60E}"/>
                    </a:ext>
                  </a:extLst>
                </p14:cNvPr>
                <p14:cNvContentPartPr/>
                <p14:nvPr/>
              </p14:nvContentPartPr>
              <p14:xfrm>
                <a:off x="10895927" y="4420695"/>
                <a:ext cx="185400" cy="27360"/>
              </p14:xfrm>
            </p:contentPart>
          </mc:Choice>
          <mc:Fallback xmlns=""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D5D380F7-26CD-AC52-659E-5704C67DD60E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860287" y="4385055"/>
                  <a:ext cx="257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0">
              <p14:nvContentPartPr>
                <p14:cNvPr id="274" name="Ink 273">
                  <a:extLst>
                    <a:ext uri="{FF2B5EF4-FFF2-40B4-BE49-F238E27FC236}">
                      <a16:creationId xmlns:a16="http://schemas.microsoft.com/office/drawing/2014/main" id="{C30E0A53-0573-25F7-5F96-55ADCD36D770}"/>
                    </a:ext>
                  </a:extLst>
                </p14:cNvPr>
                <p14:cNvContentPartPr/>
                <p14:nvPr/>
              </p14:nvContentPartPr>
              <p14:xfrm>
                <a:off x="11268527" y="4098855"/>
                <a:ext cx="18360" cy="615960"/>
              </p14:xfrm>
            </p:contentPart>
          </mc:Choice>
          <mc:Fallback xmlns="">
            <p:pic>
              <p:nvPicPr>
                <p:cNvPr id="274" name="Ink 273">
                  <a:extLst>
                    <a:ext uri="{FF2B5EF4-FFF2-40B4-BE49-F238E27FC236}">
                      <a16:creationId xmlns:a16="http://schemas.microsoft.com/office/drawing/2014/main" id="{C30E0A53-0573-25F7-5F96-55ADCD36D77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1232887" y="4063215"/>
                  <a:ext cx="90000" cy="68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2">
              <p14:nvContentPartPr>
                <p14:cNvPr id="275" name="Ink 274">
                  <a:extLst>
                    <a:ext uri="{FF2B5EF4-FFF2-40B4-BE49-F238E27FC236}">
                      <a16:creationId xmlns:a16="http://schemas.microsoft.com/office/drawing/2014/main" id="{F566C51D-14D2-64A6-83BC-4F4C57609ADD}"/>
                    </a:ext>
                  </a:extLst>
                </p14:cNvPr>
                <p14:cNvContentPartPr/>
                <p14:nvPr/>
              </p14:nvContentPartPr>
              <p14:xfrm>
                <a:off x="11497127" y="4027575"/>
                <a:ext cx="462600" cy="594720"/>
              </p14:xfrm>
            </p:contentPart>
          </mc:Choice>
          <mc:Fallback xmlns="">
            <p:pic>
              <p:nvPicPr>
                <p:cNvPr id="275" name="Ink 274">
                  <a:extLst>
                    <a:ext uri="{FF2B5EF4-FFF2-40B4-BE49-F238E27FC236}">
                      <a16:creationId xmlns:a16="http://schemas.microsoft.com/office/drawing/2014/main" id="{F566C51D-14D2-64A6-83BC-4F4C57609ADD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461487" y="3991575"/>
                  <a:ext cx="534240" cy="66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4">
              <p14:nvContentPartPr>
                <p14:cNvPr id="276" name="Ink 275">
                  <a:extLst>
                    <a:ext uri="{FF2B5EF4-FFF2-40B4-BE49-F238E27FC236}">
                      <a16:creationId xmlns:a16="http://schemas.microsoft.com/office/drawing/2014/main" id="{D031711E-99B4-D0C9-18CB-6305DF3F73C5}"/>
                    </a:ext>
                  </a:extLst>
                </p14:cNvPr>
                <p14:cNvContentPartPr/>
                <p14:nvPr/>
              </p14:nvContentPartPr>
              <p14:xfrm>
                <a:off x="11090687" y="4747935"/>
                <a:ext cx="47880" cy="592920"/>
              </p14:xfrm>
            </p:contentPart>
          </mc:Choice>
          <mc:Fallback xmlns="">
            <p:pic>
              <p:nvPicPr>
                <p:cNvPr id="276" name="Ink 275">
                  <a:extLst>
                    <a:ext uri="{FF2B5EF4-FFF2-40B4-BE49-F238E27FC236}">
                      <a16:creationId xmlns:a16="http://schemas.microsoft.com/office/drawing/2014/main" id="{D031711E-99B4-D0C9-18CB-6305DF3F73C5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1054687" y="4711935"/>
                  <a:ext cx="119520" cy="66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6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72E18E78-F829-D8A1-F7A1-FBB592BA6BF4}"/>
                    </a:ext>
                  </a:extLst>
                </p14:cNvPr>
                <p14:cNvContentPartPr/>
                <p14:nvPr/>
              </p14:nvContentPartPr>
              <p14:xfrm>
                <a:off x="10972967" y="4968975"/>
                <a:ext cx="236160" cy="4428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72E18E78-F829-D8A1-F7A1-FBB592BA6BF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936967" y="4932975"/>
                  <a:ext cx="3078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8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786A5C9F-93F3-B1FA-BCB2-3874C9E429D5}"/>
                    </a:ext>
                  </a:extLst>
                </p14:cNvPr>
                <p14:cNvContentPartPr/>
                <p14:nvPr/>
              </p14:nvContentPartPr>
              <p14:xfrm>
                <a:off x="11359607" y="4819575"/>
                <a:ext cx="36720" cy="498240"/>
              </p14:xfrm>
            </p:contentPart>
          </mc:Choice>
          <mc:Fallback xmlns=""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786A5C9F-93F3-B1FA-BCB2-3874C9E429D5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1323607" y="4783935"/>
                  <a:ext cx="108360" cy="56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0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1D0A49A0-C617-F6CA-9BBA-ABFBFB7F2328}"/>
                    </a:ext>
                  </a:extLst>
                </p14:cNvPr>
                <p14:cNvContentPartPr/>
                <p14:nvPr/>
              </p14:nvContentPartPr>
              <p14:xfrm>
                <a:off x="11642567" y="4750815"/>
                <a:ext cx="372240" cy="386280"/>
              </p14:xfrm>
            </p:contentPart>
          </mc:Choice>
          <mc:Fallback xmlns=""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1D0A49A0-C617-F6CA-9BBA-ABFBFB7F2328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1606567" y="4714815"/>
                  <a:ext cx="44388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2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46D2A1D4-C674-992B-9B37-6D801D5CCF16}"/>
                    </a:ext>
                  </a:extLst>
                </p14:cNvPr>
                <p14:cNvContentPartPr/>
                <p14:nvPr/>
              </p14:nvContentPartPr>
              <p14:xfrm>
                <a:off x="8765087" y="4810935"/>
                <a:ext cx="35280" cy="558360"/>
              </p14:xfrm>
            </p:contentPart>
          </mc:Choice>
          <mc:Fallback xmlns=""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46D2A1D4-C674-992B-9B37-6D801D5CCF1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729087" y="4775295"/>
                  <a:ext cx="106920" cy="63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4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E27D40B3-D1BE-E70C-3434-5FA31FEA1742}"/>
                    </a:ext>
                  </a:extLst>
                </p14:cNvPr>
                <p14:cNvContentPartPr/>
                <p14:nvPr/>
              </p14:nvContentPartPr>
              <p14:xfrm>
                <a:off x="8604167" y="5049255"/>
                <a:ext cx="297720" cy="126720"/>
              </p14:xfrm>
            </p:contentPart>
          </mc:Choice>
          <mc:Fallback xmlns=""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E27D40B3-D1BE-E70C-3434-5FA31FEA1742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8568167" y="5013615"/>
                  <a:ext cx="3693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6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BED5D994-8141-79CD-E0AD-18A21A77E857}"/>
                    </a:ext>
                  </a:extLst>
                </p14:cNvPr>
                <p14:cNvContentPartPr/>
                <p14:nvPr/>
              </p14:nvContentPartPr>
              <p14:xfrm>
                <a:off x="9070007" y="5074095"/>
                <a:ext cx="26640" cy="31716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BED5D994-8141-79CD-E0AD-18A21A77E857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034367" y="5038095"/>
                  <a:ext cx="9828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8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1FDB4DBF-18C8-E4B7-5CB9-A54B94E5427A}"/>
                    </a:ext>
                  </a:extLst>
                </p14:cNvPr>
                <p14:cNvContentPartPr/>
                <p14:nvPr/>
              </p14:nvContentPartPr>
              <p14:xfrm>
                <a:off x="9279887" y="4860615"/>
                <a:ext cx="335520" cy="40716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1FDB4DBF-18C8-E4B7-5CB9-A54B94E5427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243887" y="4824615"/>
                  <a:ext cx="407160" cy="47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0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D14A8032-CD80-A590-0EF3-9F45D3DFCD0E}"/>
                    </a:ext>
                  </a:extLst>
                </p14:cNvPr>
                <p14:cNvContentPartPr/>
                <p14:nvPr/>
              </p14:nvContentPartPr>
              <p14:xfrm>
                <a:off x="8759687" y="5484135"/>
                <a:ext cx="2974320" cy="89640"/>
              </p14:xfrm>
            </p:contentPart>
          </mc:Choice>
          <mc:Fallback xmlns=""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D14A8032-CD80-A590-0EF3-9F45D3DFCD0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724047" y="5448135"/>
                  <a:ext cx="30459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2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13307770-A687-2C65-F715-0232BD47F8F6}"/>
                    </a:ext>
                  </a:extLst>
                </p14:cNvPr>
                <p14:cNvContentPartPr/>
                <p14:nvPr/>
              </p14:nvContentPartPr>
              <p14:xfrm>
                <a:off x="9894047" y="5619135"/>
                <a:ext cx="15120" cy="27000"/>
              </p14:xfrm>
            </p:contentPart>
          </mc:Choice>
          <mc:Fallback xmlns=""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13307770-A687-2C65-F715-0232BD47F8F6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858047" y="5583495"/>
                  <a:ext cx="867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4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0E5464D1-BEA9-F6F6-1624-5461303AEFF9}"/>
                    </a:ext>
                  </a:extLst>
                </p14:cNvPr>
                <p14:cNvContentPartPr/>
                <p14:nvPr/>
              </p14:nvContentPartPr>
              <p14:xfrm>
                <a:off x="9117527" y="5671335"/>
                <a:ext cx="43920" cy="478440"/>
              </p14:xfrm>
            </p:contentPart>
          </mc:Choice>
          <mc:Fallback xmlns=""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0E5464D1-BEA9-F6F6-1624-5461303AEFF9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081527" y="5635335"/>
                  <a:ext cx="11556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6">
              <p14:nvContentPartPr>
                <p14:cNvPr id="289" name="Ink 288">
                  <a:extLst>
                    <a:ext uri="{FF2B5EF4-FFF2-40B4-BE49-F238E27FC236}">
                      <a16:creationId xmlns:a16="http://schemas.microsoft.com/office/drawing/2014/main" id="{6F4472A8-286E-B0DD-0FDD-9E9D9295B11E}"/>
                    </a:ext>
                  </a:extLst>
                </p14:cNvPr>
                <p14:cNvContentPartPr/>
                <p14:nvPr/>
              </p14:nvContentPartPr>
              <p14:xfrm>
                <a:off x="9511367" y="5605095"/>
                <a:ext cx="462240" cy="702720"/>
              </p14:xfrm>
            </p:contentPart>
          </mc:Choice>
          <mc:Fallback xmlns="">
            <p:pic>
              <p:nvPicPr>
                <p:cNvPr id="289" name="Ink 288">
                  <a:extLst>
                    <a:ext uri="{FF2B5EF4-FFF2-40B4-BE49-F238E27FC236}">
                      <a16:creationId xmlns:a16="http://schemas.microsoft.com/office/drawing/2014/main" id="{6F4472A8-286E-B0DD-0FDD-9E9D9295B11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475727" y="5569455"/>
                  <a:ext cx="533880" cy="77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8">
              <p14:nvContentPartPr>
                <p14:cNvPr id="290" name="Ink 289">
                  <a:extLst>
                    <a:ext uri="{FF2B5EF4-FFF2-40B4-BE49-F238E27FC236}">
                      <a16:creationId xmlns:a16="http://schemas.microsoft.com/office/drawing/2014/main" id="{441009A3-D927-B1AF-2A27-A17D1CE07FA9}"/>
                    </a:ext>
                  </a:extLst>
                </p14:cNvPr>
                <p14:cNvContentPartPr/>
                <p14:nvPr/>
              </p14:nvContentPartPr>
              <p14:xfrm>
                <a:off x="10028327" y="5695815"/>
                <a:ext cx="191160" cy="10080"/>
              </p14:xfrm>
            </p:contentPart>
          </mc:Choice>
          <mc:Fallback xmlns="">
            <p:pic>
              <p:nvPicPr>
                <p:cNvPr id="290" name="Ink 289">
                  <a:extLst>
                    <a:ext uri="{FF2B5EF4-FFF2-40B4-BE49-F238E27FC236}">
                      <a16:creationId xmlns:a16="http://schemas.microsoft.com/office/drawing/2014/main" id="{441009A3-D927-B1AF-2A27-A17D1CE07FA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992687" y="5659815"/>
                  <a:ext cx="2628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0">
              <p14:nvContentPartPr>
                <p14:cNvPr id="291" name="Ink 290">
                  <a:extLst>
                    <a:ext uri="{FF2B5EF4-FFF2-40B4-BE49-F238E27FC236}">
                      <a16:creationId xmlns:a16="http://schemas.microsoft.com/office/drawing/2014/main" id="{5FCA30AA-17EB-6A29-FD7E-E2E89187A77C}"/>
                    </a:ext>
                  </a:extLst>
                </p14:cNvPr>
                <p14:cNvContentPartPr/>
                <p14:nvPr/>
              </p14:nvContentPartPr>
              <p14:xfrm>
                <a:off x="10118687" y="5922255"/>
                <a:ext cx="146160" cy="23040"/>
              </p14:xfrm>
            </p:contentPart>
          </mc:Choice>
          <mc:Fallback xmlns="">
            <p:pic>
              <p:nvPicPr>
                <p:cNvPr id="291" name="Ink 290">
                  <a:extLst>
                    <a:ext uri="{FF2B5EF4-FFF2-40B4-BE49-F238E27FC236}">
                      <a16:creationId xmlns:a16="http://schemas.microsoft.com/office/drawing/2014/main" id="{5FCA30AA-17EB-6A29-FD7E-E2E89187A77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0083047" y="5886255"/>
                  <a:ext cx="2178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2">
              <p14:nvContentPartPr>
                <p14:cNvPr id="292" name="Ink 291">
                  <a:extLst>
                    <a:ext uri="{FF2B5EF4-FFF2-40B4-BE49-F238E27FC236}">
                      <a16:creationId xmlns:a16="http://schemas.microsoft.com/office/drawing/2014/main" id="{AD479D43-3B82-3AC1-F096-417B490B1895}"/>
                    </a:ext>
                  </a:extLst>
                </p14:cNvPr>
                <p14:cNvContentPartPr/>
                <p14:nvPr/>
              </p14:nvContentPartPr>
              <p14:xfrm>
                <a:off x="10695767" y="5670975"/>
                <a:ext cx="205200" cy="532800"/>
              </p14:xfrm>
            </p:contentPart>
          </mc:Choice>
          <mc:Fallback xmlns="">
            <p:pic>
              <p:nvPicPr>
                <p:cNvPr id="292" name="Ink 291">
                  <a:extLst>
                    <a:ext uri="{FF2B5EF4-FFF2-40B4-BE49-F238E27FC236}">
                      <a16:creationId xmlns:a16="http://schemas.microsoft.com/office/drawing/2014/main" id="{AD479D43-3B82-3AC1-F096-417B490B189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0659767" y="5634975"/>
                  <a:ext cx="276840" cy="60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4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886EB279-C4A1-ED5C-59F6-D982677100CA}"/>
                    </a:ext>
                  </a:extLst>
                </p14:cNvPr>
                <p14:cNvContentPartPr/>
                <p14:nvPr/>
              </p14:nvContentPartPr>
              <p14:xfrm>
                <a:off x="10710167" y="5730015"/>
                <a:ext cx="405000" cy="28368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886EB279-C4A1-ED5C-59F6-D982677100CA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0674527" y="5694375"/>
                  <a:ext cx="476640" cy="35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6">
            <p14:nvContentPartPr>
              <p14:cNvPr id="296" name="Ink 295">
                <a:extLst>
                  <a:ext uri="{FF2B5EF4-FFF2-40B4-BE49-F238E27FC236}">
                    <a16:creationId xmlns:a16="http://schemas.microsoft.com/office/drawing/2014/main" id="{7A5578DD-95C0-D15D-EE69-BA59E7FCBBC3}"/>
                  </a:ext>
                </a:extLst>
              </p14:cNvPr>
              <p14:cNvContentPartPr/>
              <p14:nvPr/>
            </p14:nvContentPartPr>
            <p14:xfrm>
              <a:off x="2926247" y="4094895"/>
              <a:ext cx="5760" cy="290880"/>
            </p14:xfrm>
          </p:contentPart>
        </mc:Choice>
        <mc:Fallback xmlns="">
          <p:pic>
            <p:nvPicPr>
              <p:cNvPr id="296" name="Ink 295">
                <a:extLst>
                  <a:ext uri="{FF2B5EF4-FFF2-40B4-BE49-F238E27FC236}">
                    <a16:creationId xmlns:a16="http://schemas.microsoft.com/office/drawing/2014/main" id="{7A5578DD-95C0-D15D-EE69-BA59E7FCBBC3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2890247" y="4058895"/>
                <a:ext cx="77400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8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D2A29754-C68A-88FF-1A9D-54690A1F6773}"/>
                  </a:ext>
                </a:extLst>
              </p14:cNvPr>
              <p14:cNvContentPartPr/>
              <p14:nvPr/>
            </p14:nvContentPartPr>
            <p14:xfrm>
              <a:off x="3445727" y="4451980"/>
              <a:ext cx="25560" cy="47772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D2A29754-C68A-88FF-1A9D-54690A1F6773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3428087" y="4433980"/>
                <a:ext cx="61200" cy="51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0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6016610D-EAD2-0672-881A-3579EC19F2BD}"/>
                  </a:ext>
                </a:extLst>
              </p14:cNvPr>
              <p14:cNvContentPartPr/>
              <p14:nvPr/>
            </p14:nvContentPartPr>
            <p14:xfrm>
              <a:off x="3320447" y="4656460"/>
              <a:ext cx="380880" cy="183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6016610D-EAD2-0672-881A-3579EC19F2BD}"/>
                  </a:ext>
                </a:extLst>
              </p:cNvPr>
              <p:cNvPicPr/>
              <p:nvPr/>
            </p:nvPicPr>
            <p:blipFill>
              <a:blip r:embed="rId311"/>
              <a:stretch>
                <a:fillRect/>
              </a:stretch>
            </p:blipFill>
            <p:spPr>
              <a:xfrm>
                <a:off x="3302447" y="4638820"/>
                <a:ext cx="41652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2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954F9B2B-576C-4F1B-E95A-B150153DB728}"/>
                  </a:ext>
                </a:extLst>
              </p14:cNvPr>
              <p14:cNvContentPartPr/>
              <p14:nvPr/>
            </p14:nvContentPartPr>
            <p14:xfrm>
              <a:off x="3871247" y="4464580"/>
              <a:ext cx="343440" cy="36504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954F9B2B-576C-4F1B-E95A-B150153DB728}"/>
                  </a:ext>
                </a:extLst>
              </p:cNvPr>
              <p:cNvPicPr/>
              <p:nvPr/>
            </p:nvPicPr>
            <p:blipFill>
              <a:blip r:embed="rId313"/>
              <a:stretch>
                <a:fillRect/>
              </a:stretch>
            </p:blipFill>
            <p:spPr>
              <a:xfrm>
                <a:off x="3853247" y="4446940"/>
                <a:ext cx="37908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4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DA06BCF6-A2B0-38C7-663C-EAE159646037}"/>
                  </a:ext>
                </a:extLst>
              </p14:cNvPr>
              <p14:cNvContentPartPr/>
              <p14:nvPr/>
            </p14:nvContentPartPr>
            <p14:xfrm>
              <a:off x="4320887" y="4529740"/>
              <a:ext cx="266400" cy="29808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DA06BCF6-A2B0-38C7-663C-EAE159646037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4302887" y="4512100"/>
                <a:ext cx="30204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6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18E99716-DA55-7100-8398-B6DFCBC5AC7D}"/>
                  </a:ext>
                </a:extLst>
              </p14:cNvPr>
              <p14:cNvContentPartPr/>
              <p14:nvPr/>
            </p14:nvContentPartPr>
            <p14:xfrm>
              <a:off x="4300367" y="4497700"/>
              <a:ext cx="239400" cy="32364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18E99716-DA55-7100-8398-B6DFCBC5AC7D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4282727" y="4480060"/>
                <a:ext cx="27504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8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763F00A6-72C8-64EC-5EA2-1712C8092360}"/>
                  </a:ext>
                </a:extLst>
              </p14:cNvPr>
              <p14:cNvContentPartPr/>
              <p14:nvPr/>
            </p14:nvContentPartPr>
            <p14:xfrm>
              <a:off x="4639127" y="4515340"/>
              <a:ext cx="302040" cy="31212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763F00A6-72C8-64EC-5EA2-1712C8092360}"/>
                  </a:ext>
                </a:extLst>
              </p:cNvPr>
              <p:cNvPicPr/>
              <p:nvPr/>
            </p:nvPicPr>
            <p:blipFill>
              <a:blip r:embed="rId319"/>
              <a:stretch>
                <a:fillRect/>
              </a:stretch>
            </p:blipFill>
            <p:spPr>
              <a:xfrm>
                <a:off x="4621487" y="4497700"/>
                <a:ext cx="33768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0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3DD04BF9-A01C-DC76-BA99-4C11F4C9608F}"/>
                  </a:ext>
                </a:extLst>
              </p14:cNvPr>
              <p14:cNvContentPartPr/>
              <p14:nvPr/>
            </p14:nvContentPartPr>
            <p14:xfrm>
              <a:off x="5045927" y="4485100"/>
              <a:ext cx="274680" cy="38340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3DD04BF9-A01C-DC76-BA99-4C11F4C9608F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5027927" y="4467100"/>
                <a:ext cx="31032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2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A08151AA-6376-1B29-18AE-B8B2EC7E0942}"/>
                  </a:ext>
                </a:extLst>
              </p14:cNvPr>
              <p14:cNvContentPartPr/>
              <p14:nvPr/>
            </p14:nvContentPartPr>
            <p14:xfrm>
              <a:off x="5624087" y="4557100"/>
              <a:ext cx="180000" cy="1188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A08151AA-6376-1B29-18AE-B8B2EC7E0942}"/>
                  </a:ext>
                </a:extLst>
              </p:cNvPr>
              <p:cNvPicPr/>
              <p:nvPr/>
            </p:nvPicPr>
            <p:blipFill>
              <a:blip r:embed="rId323"/>
              <a:stretch>
                <a:fillRect/>
              </a:stretch>
            </p:blipFill>
            <p:spPr>
              <a:xfrm>
                <a:off x="5606087" y="4539100"/>
                <a:ext cx="21564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4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C95EF497-8713-BBC5-847B-9C1CECB39CD3}"/>
                  </a:ext>
                </a:extLst>
              </p14:cNvPr>
              <p14:cNvContentPartPr/>
              <p14:nvPr/>
            </p14:nvContentPartPr>
            <p14:xfrm>
              <a:off x="5625167" y="4723060"/>
              <a:ext cx="252720" cy="4608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C95EF497-8713-BBC5-847B-9C1CECB39CD3}"/>
                  </a:ext>
                </a:extLst>
              </p:cNvPr>
              <p:cNvPicPr/>
              <p:nvPr/>
            </p:nvPicPr>
            <p:blipFill>
              <a:blip r:embed="rId325"/>
              <a:stretch>
                <a:fillRect/>
              </a:stretch>
            </p:blipFill>
            <p:spPr>
              <a:xfrm>
                <a:off x="5607167" y="4705420"/>
                <a:ext cx="28836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BA56A96E-E5D8-2FE4-F4DE-E61C72454BD0}"/>
                  </a:ext>
                </a:extLst>
              </p14:cNvPr>
              <p14:cNvContentPartPr/>
              <p14:nvPr/>
            </p14:nvContentPartPr>
            <p14:xfrm>
              <a:off x="2672807" y="4656460"/>
              <a:ext cx="325080" cy="2440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BA56A96E-E5D8-2FE4-F4DE-E61C72454BD0}"/>
                  </a:ext>
                </a:extLst>
              </p:cNvPr>
              <p:cNvPicPr/>
              <p:nvPr/>
            </p:nvPicPr>
            <p:blipFill>
              <a:blip r:embed="rId327"/>
              <a:stretch>
                <a:fillRect/>
              </a:stretch>
            </p:blipFill>
            <p:spPr>
              <a:xfrm>
                <a:off x="2654807" y="4638820"/>
                <a:ext cx="36072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5CE6F016-9C5A-BCA9-EE54-11F7B4E59372}"/>
                  </a:ext>
                </a:extLst>
              </p14:cNvPr>
              <p14:cNvContentPartPr/>
              <p14:nvPr/>
            </p14:nvContentPartPr>
            <p14:xfrm>
              <a:off x="2718167" y="4553860"/>
              <a:ext cx="311400" cy="3618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5CE6F016-9C5A-BCA9-EE54-11F7B4E59372}"/>
                  </a:ext>
                </a:extLst>
              </p:cNvPr>
              <p:cNvPicPr/>
              <p:nvPr/>
            </p:nvPicPr>
            <p:blipFill>
              <a:blip r:embed="rId329"/>
              <a:stretch>
                <a:fillRect/>
              </a:stretch>
            </p:blipFill>
            <p:spPr>
              <a:xfrm>
                <a:off x="2700527" y="4535860"/>
                <a:ext cx="34704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0">
            <p14:nvContentPartPr>
              <p14:cNvPr id="297" name="Ink 296">
                <a:extLst>
                  <a:ext uri="{FF2B5EF4-FFF2-40B4-BE49-F238E27FC236}">
                    <a16:creationId xmlns:a16="http://schemas.microsoft.com/office/drawing/2014/main" id="{ADB434E4-3F63-8C04-CF18-9662CC0354A5}"/>
                  </a:ext>
                </a:extLst>
              </p14:cNvPr>
              <p14:cNvContentPartPr/>
              <p14:nvPr/>
            </p14:nvContentPartPr>
            <p14:xfrm>
              <a:off x="3017687" y="4071495"/>
              <a:ext cx="223560" cy="317520"/>
            </p14:xfrm>
          </p:contentPart>
        </mc:Choice>
        <mc:Fallback xmlns="">
          <p:pic>
            <p:nvPicPr>
              <p:cNvPr id="297" name="Ink 296">
                <a:extLst>
                  <a:ext uri="{FF2B5EF4-FFF2-40B4-BE49-F238E27FC236}">
                    <a16:creationId xmlns:a16="http://schemas.microsoft.com/office/drawing/2014/main" id="{ADB434E4-3F63-8C04-CF18-9662CC0354A5}"/>
                  </a:ext>
                </a:extLst>
              </p:cNvPr>
              <p:cNvPicPr/>
              <p:nvPr/>
            </p:nvPicPr>
            <p:blipFill>
              <a:blip r:embed="rId331"/>
              <a:stretch>
                <a:fillRect/>
              </a:stretch>
            </p:blipFill>
            <p:spPr>
              <a:xfrm>
                <a:off x="3000047" y="4053855"/>
                <a:ext cx="259200" cy="3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2">
            <p14:nvContentPartPr>
              <p14:cNvPr id="298" name="Ink 297">
                <a:extLst>
                  <a:ext uri="{FF2B5EF4-FFF2-40B4-BE49-F238E27FC236}">
                    <a16:creationId xmlns:a16="http://schemas.microsoft.com/office/drawing/2014/main" id="{C56F4DF8-FE25-D522-2F6C-893233797013}"/>
                  </a:ext>
                </a:extLst>
              </p14:cNvPr>
              <p14:cNvContentPartPr/>
              <p14:nvPr/>
            </p14:nvContentPartPr>
            <p14:xfrm>
              <a:off x="3159527" y="4041975"/>
              <a:ext cx="236160" cy="21240"/>
            </p14:xfrm>
          </p:contentPart>
        </mc:Choice>
        <mc:Fallback xmlns="">
          <p:pic>
            <p:nvPicPr>
              <p:cNvPr id="298" name="Ink 297">
                <a:extLst>
                  <a:ext uri="{FF2B5EF4-FFF2-40B4-BE49-F238E27FC236}">
                    <a16:creationId xmlns:a16="http://schemas.microsoft.com/office/drawing/2014/main" id="{C56F4DF8-FE25-D522-2F6C-893233797013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3141527" y="4023975"/>
                <a:ext cx="2718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4">
            <p14:nvContentPartPr>
              <p14:cNvPr id="299" name="Ink 298">
                <a:extLst>
                  <a:ext uri="{FF2B5EF4-FFF2-40B4-BE49-F238E27FC236}">
                    <a16:creationId xmlns:a16="http://schemas.microsoft.com/office/drawing/2014/main" id="{40C83C0D-6E13-C169-EBD1-725D394FD51C}"/>
                  </a:ext>
                </a:extLst>
              </p14:cNvPr>
              <p14:cNvContentPartPr/>
              <p14:nvPr/>
            </p14:nvContentPartPr>
            <p14:xfrm>
              <a:off x="2645447" y="3868455"/>
              <a:ext cx="867960" cy="663120"/>
            </p14:xfrm>
          </p:contentPart>
        </mc:Choice>
        <mc:Fallback xmlns="">
          <p:pic>
            <p:nvPicPr>
              <p:cNvPr id="299" name="Ink 298">
                <a:extLst>
                  <a:ext uri="{FF2B5EF4-FFF2-40B4-BE49-F238E27FC236}">
                    <a16:creationId xmlns:a16="http://schemas.microsoft.com/office/drawing/2014/main" id="{40C83C0D-6E13-C169-EBD1-725D394FD51C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2627447" y="3850815"/>
                <a:ext cx="903600" cy="69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3" name="Group 312">
            <a:extLst>
              <a:ext uri="{FF2B5EF4-FFF2-40B4-BE49-F238E27FC236}">
                <a16:creationId xmlns:a16="http://schemas.microsoft.com/office/drawing/2014/main" id="{38D9066F-600B-8C53-CB48-5B6F6F57EEDA}"/>
              </a:ext>
            </a:extLst>
          </p:cNvPr>
          <p:cNvGrpSpPr/>
          <p:nvPr/>
        </p:nvGrpSpPr>
        <p:grpSpPr>
          <a:xfrm>
            <a:off x="4190567" y="3480375"/>
            <a:ext cx="2638440" cy="744120"/>
            <a:chOff x="4190567" y="3480375"/>
            <a:chExt cx="2638440" cy="74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9E5558C-4A38-FE14-2F3C-3AF7990F2C28}"/>
                    </a:ext>
                  </a:extLst>
                </p14:cNvPr>
                <p14:cNvContentPartPr/>
                <p14:nvPr/>
              </p14:nvContentPartPr>
              <p14:xfrm>
                <a:off x="4225127" y="3777700"/>
                <a:ext cx="378360" cy="3160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9E5558C-4A38-FE14-2F3C-3AF7990F2C28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4207487" y="3759700"/>
                  <a:ext cx="41400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E690380-2CD1-F88C-483E-7D32E181B4B7}"/>
                    </a:ext>
                  </a:extLst>
                </p14:cNvPr>
                <p14:cNvContentPartPr/>
                <p14:nvPr/>
              </p14:nvContentPartPr>
              <p14:xfrm>
                <a:off x="4707527" y="3811540"/>
                <a:ext cx="183960" cy="2757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E690380-2CD1-F88C-483E-7D32E181B4B7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689887" y="3793900"/>
                  <a:ext cx="2196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D699D58-DC76-E338-14F1-BADA061DBE41}"/>
                    </a:ext>
                  </a:extLst>
                </p14:cNvPr>
                <p14:cNvContentPartPr/>
                <p14:nvPr/>
              </p14:nvContentPartPr>
              <p14:xfrm>
                <a:off x="4725887" y="3811540"/>
                <a:ext cx="205200" cy="2570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D699D58-DC76-E338-14F1-BADA061DBE41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4708247" y="3793900"/>
                  <a:ext cx="2408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E61BA2F-223B-E86E-6A64-707EE3787A91}"/>
                    </a:ext>
                  </a:extLst>
                </p14:cNvPr>
                <p14:cNvContentPartPr/>
                <p14:nvPr/>
              </p14:nvContentPartPr>
              <p14:xfrm>
                <a:off x="5121527" y="3794980"/>
                <a:ext cx="23400" cy="2620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E61BA2F-223B-E86E-6A64-707EE3787A91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5103887" y="3776980"/>
                  <a:ext cx="590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B9DBC07-D835-C1ED-2EB1-9A0B33B94791}"/>
                    </a:ext>
                  </a:extLst>
                </p14:cNvPr>
                <p14:cNvContentPartPr/>
                <p14:nvPr/>
              </p14:nvContentPartPr>
              <p14:xfrm>
                <a:off x="5018567" y="3927460"/>
                <a:ext cx="281160" cy="50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B9DBC07-D835-C1ED-2EB1-9A0B33B94791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000927" y="3909460"/>
                  <a:ext cx="316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B5C4EFD-96DC-A229-8C32-E24A88D0C919}"/>
                    </a:ext>
                  </a:extLst>
                </p14:cNvPr>
                <p14:cNvContentPartPr/>
                <p14:nvPr/>
              </p14:nvContentPartPr>
              <p14:xfrm>
                <a:off x="5392967" y="3762580"/>
                <a:ext cx="406080" cy="396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B5C4EFD-96DC-A229-8C32-E24A88D0C919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375327" y="3744580"/>
                  <a:ext cx="44172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301" name="Ink 300">
                  <a:extLst>
                    <a:ext uri="{FF2B5EF4-FFF2-40B4-BE49-F238E27FC236}">
                      <a16:creationId xmlns:a16="http://schemas.microsoft.com/office/drawing/2014/main" id="{BAF3C5A7-1D65-B4A6-BE7C-3F5949711F3A}"/>
                    </a:ext>
                  </a:extLst>
                </p14:cNvPr>
                <p14:cNvContentPartPr/>
                <p14:nvPr/>
              </p14:nvContentPartPr>
              <p14:xfrm>
                <a:off x="4190567" y="3537975"/>
                <a:ext cx="263880" cy="218520"/>
              </p14:xfrm>
            </p:contentPart>
          </mc:Choice>
          <mc:Fallback xmlns="">
            <p:pic>
              <p:nvPicPr>
                <p:cNvPr id="301" name="Ink 300">
                  <a:extLst>
                    <a:ext uri="{FF2B5EF4-FFF2-40B4-BE49-F238E27FC236}">
                      <a16:creationId xmlns:a16="http://schemas.microsoft.com/office/drawing/2014/main" id="{BAF3C5A7-1D65-B4A6-BE7C-3F5949711F3A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4172927" y="3520335"/>
                  <a:ext cx="2995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302" name="Ink 301">
                  <a:extLst>
                    <a:ext uri="{FF2B5EF4-FFF2-40B4-BE49-F238E27FC236}">
                      <a16:creationId xmlns:a16="http://schemas.microsoft.com/office/drawing/2014/main" id="{94BE7ECA-1342-BBE1-A28C-38E71C1808C6}"/>
                    </a:ext>
                  </a:extLst>
                </p14:cNvPr>
                <p14:cNvContentPartPr/>
                <p14:nvPr/>
              </p14:nvContentPartPr>
              <p14:xfrm>
                <a:off x="4561007" y="3509175"/>
                <a:ext cx="81360" cy="315000"/>
              </p14:xfrm>
            </p:contentPart>
          </mc:Choice>
          <mc:Fallback xmlns="">
            <p:pic>
              <p:nvPicPr>
                <p:cNvPr id="302" name="Ink 301">
                  <a:extLst>
                    <a:ext uri="{FF2B5EF4-FFF2-40B4-BE49-F238E27FC236}">
                      <a16:creationId xmlns:a16="http://schemas.microsoft.com/office/drawing/2014/main" id="{94BE7ECA-1342-BBE1-A28C-38E71C1808C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4543007" y="3491175"/>
                  <a:ext cx="11700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303" name="Ink 302">
                  <a:extLst>
                    <a:ext uri="{FF2B5EF4-FFF2-40B4-BE49-F238E27FC236}">
                      <a16:creationId xmlns:a16="http://schemas.microsoft.com/office/drawing/2014/main" id="{D49464BD-3CB9-6508-9261-0B65E31E3ADE}"/>
                    </a:ext>
                  </a:extLst>
                </p14:cNvPr>
                <p14:cNvContentPartPr/>
                <p14:nvPr/>
              </p14:nvContentPartPr>
              <p14:xfrm>
                <a:off x="4723367" y="3575415"/>
                <a:ext cx="37440" cy="159840"/>
              </p14:xfrm>
            </p:contentPart>
          </mc:Choice>
          <mc:Fallback xmlns="">
            <p:pic>
              <p:nvPicPr>
                <p:cNvPr id="303" name="Ink 302">
                  <a:extLst>
                    <a:ext uri="{FF2B5EF4-FFF2-40B4-BE49-F238E27FC236}">
                      <a16:creationId xmlns:a16="http://schemas.microsoft.com/office/drawing/2014/main" id="{D49464BD-3CB9-6508-9261-0B65E31E3AD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4705727" y="3557775"/>
                  <a:ext cx="7308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304" name="Ink 303">
                  <a:extLst>
                    <a:ext uri="{FF2B5EF4-FFF2-40B4-BE49-F238E27FC236}">
                      <a16:creationId xmlns:a16="http://schemas.microsoft.com/office/drawing/2014/main" id="{3822011E-4A60-A62A-D081-5F0E73AE18D7}"/>
                    </a:ext>
                  </a:extLst>
                </p14:cNvPr>
                <p14:cNvContentPartPr/>
                <p14:nvPr/>
              </p14:nvContentPartPr>
              <p14:xfrm>
                <a:off x="4833527" y="3636975"/>
                <a:ext cx="135000" cy="120960"/>
              </p14:xfrm>
            </p:contentPart>
          </mc:Choice>
          <mc:Fallback xmlns="">
            <p:pic>
              <p:nvPicPr>
                <p:cNvPr id="304" name="Ink 303">
                  <a:extLst>
                    <a:ext uri="{FF2B5EF4-FFF2-40B4-BE49-F238E27FC236}">
                      <a16:creationId xmlns:a16="http://schemas.microsoft.com/office/drawing/2014/main" id="{3822011E-4A60-A62A-D081-5F0E73AE18D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4815887" y="3619335"/>
                  <a:ext cx="1706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305" name="Ink 304">
                  <a:extLst>
                    <a:ext uri="{FF2B5EF4-FFF2-40B4-BE49-F238E27FC236}">
                      <a16:creationId xmlns:a16="http://schemas.microsoft.com/office/drawing/2014/main" id="{059C8B35-C3A4-DC23-1344-362E8409704E}"/>
                    </a:ext>
                  </a:extLst>
                </p14:cNvPr>
                <p14:cNvContentPartPr/>
                <p14:nvPr/>
              </p14:nvContentPartPr>
              <p14:xfrm>
                <a:off x="4936127" y="3570735"/>
                <a:ext cx="142920" cy="9360"/>
              </p14:xfrm>
            </p:contentPart>
          </mc:Choice>
          <mc:Fallback xmlns="">
            <p:pic>
              <p:nvPicPr>
                <p:cNvPr id="305" name="Ink 304">
                  <a:extLst>
                    <a:ext uri="{FF2B5EF4-FFF2-40B4-BE49-F238E27FC236}">
                      <a16:creationId xmlns:a16="http://schemas.microsoft.com/office/drawing/2014/main" id="{059C8B35-C3A4-DC23-1344-362E8409704E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4918127" y="3552735"/>
                  <a:ext cx="1785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306" name="Ink 305">
                  <a:extLst>
                    <a:ext uri="{FF2B5EF4-FFF2-40B4-BE49-F238E27FC236}">
                      <a16:creationId xmlns:a16="http://schemas.microsoft.com/office/drawing/2014/main" id="{5707092B-E101-4F44-00DA-6219EA75C0D2}"/>
                    </a:ext>
                  </a:extLst>
                </p14:cNvPr>
                <p14:cNvContentPartPr/>
                <p14:nvPr/>
              </p14:nvContentPartPr>
              <p14:xfrm>
                <a:off x="5009927" y="3504855"/>
                <a:ext cx="458280" cy="367200"/>
              </p14:xfrm>
            </p:contentPart>
          </mc:Choice>
          <mc:Fallback xmlns="">
            <p:pic>
              <p:nvPicPr>
                <p:cNvPr id="306" name="Ink 305">
                  <a:extLst>
                    <a:ext uri="{FF2B5EF4-FFF2-40B4-BE49-F238E27FC236}">
                      <a16:creationId xmlns:a16="http://schemas.microsoft.com/office/drawing/2014/main" id="{5707092B-E101-4F44-00DA-6219EA75C0D2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4991927" y="3487215"/>
                  <a:ext cx="49392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307" name="Ink 306">
                  <a:extLst>
                    <a:ext uri="{FF2B5EF4-FFF2-40B4-BE49-F238E27FC236}">
                      <a16:creationId xmlns:a16="http://schemas.microsoft.com/office/drawing/2014/main" id="{6B046A5F-4D7A-1D6D-080C-D1987F006C6B}"/>
                    </a:ext>
                  </a:extLst>
                </p14:cNvPr>
                <p14:cNvContentPartPr/>
                <p14:nvPr/>
              </p14:nvContentPartPr>
              <p14:xfrm>
                <a:off x="5366687" y="3631575"/>
                <a:ext cx="183240" cy="6120"/>
              </p14:xfrm>
            </p:contentPart>
          </mc:Choice>
          <mc:Fallback xmlns="">
            <p:pic>
              <p:nvPicPr>
                <p:cNvPr id="307" name="Ink 306">
                  <a:extLst>
                    <a:ext uri="{FF2B5EF4-FFF2-40B4-BE49-F238E27FC236}">
                      <a16:creationId xmlns:a16="http://schemas.microsoft.com/office/drawing/2014/main" id="{6B046A5F-4D7A-1D6D-080C-D1987F006C6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5349047" y="3613935"/>
                  <a:ext cx="2188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308" name="Ink 307">
                  <a:extLst>
                    <a:ext uri="{FF2B5EF4-FFF2-40B4-BE49-F238E27FC236}">
                      <a16:creationId xmlns:a16="http://schemas.microsoft.com/office/drawing/2014/main" id="{AFFF7085-0510-B175-0D2E-BD5B9F2B0F87}"/>
                    </a:ext>
                  </a:extLst>
                </p14:cNvPr>
                <p14:cNvContentPartPr/>
                <p14:nvPr/>
              </p14:nvContentPartPr>
              <p14:xfrm>
                <a:off x="5660447" y="3480375"/>
                <a:ext cx="203040" cy="266400"/>
              </p14:xfrm>
            </p:contentPart>
          </mc:Choice>
          <mc:Fallback xmlns="">
            <p:pic>
              <p:nvPicPr>
                <p:cNvPr id="308" name="Ink 307">
                  <a:extLst>
                    <a:ext uri="{FF2B5EF4-FFF2-40B4-BE49-F238E27FC236}">
                      <a16:creationId xmlns:a16="http://schemas.microsoft.com/office/drawing/2014/main" id="{AFFF7085-0510-B175-0D2E-BD5B9F2B0F87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5642807" y="3462375"/>
                  <a:ext cx="23868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310" name="Ink 309">
                  <a:extLst>
                    <a:ext uri="{FF2B5EF4-FFF2-40B4-BE49-F238E27FC236}">
                      <a16:creationId xmlns:a16="http://schemas.microsoft.com/office/drawing/2014/main" id="{8E351952-39AA-179C-C91C-736448B9A87A}"/>
                    </a:ext>
                  </a:extLst>
                </p14:cNvPr>
                <p14:cNvContentPartPr/>
                <p14:nvPr/>
              </p14:nvContentPartPr>
              <p14:xfrm>
                <a:off x="6143567" y="3827775"/>
                <a:ext cx="187560" cy="256320"/>
              </p14:xfrm>
            </p:contentPart>
          </mc:Choice>
          <mc:Fallback xmlns="">
            <p:pic>
              <p:nvPicPr>
                <p:cNvPr id="310" name="Ink 309">
                  <a:extLst>
                    <a:ext uri="{FF2B5EF4-FFF2-40B4-BE49-F238E27FC236}">
                      <a16:creationId xmlns:a16="http://schemas.microsoft.com/office/drawing/2014/main" id="{8E351952-39AA-179C-C91C-736448B9A87A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125927" y="3810135"/>
                  <a:ext cx="22320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311" name="Ink 310">
                  <a:extLst>
                    <a:ext uri="{FF2B5EF4-FFF2-40B4-BE49-F238E27FC236}">
                      <a16:creationId xmlns:a16="http://schemas.microsoft.com/office/drawing/2014/main" id="{676A4A85-AC53-2C02-A848-433B9C446FA9}"/>
                    </a:ext>
                  </a:extLst>
                </p14:cNvPr>
                <p14:cNvContentPartPr/>
                <p14:nvPr/>
              </p14:nvContentPartPr>
              <p14:xfrm>
                <a:off x="6372887" y="3805095"/>
                <a:ext cx="209520" cy="281520"/>
              </p14:xfrm>
            </p:contentPart>
          </mc:Choice>
          <mc:Fallback xmlns="">
            <p:pic>
              <p:nvPicPr>
                <p:cNvPr id="311" name="Ink 310">
                  <a:extLst>
                    <a:ext uri="{FF2B5EF4-FFF2-40B4-BE49-F238E27FC236}">
                      <a16:creationId xmlns:a16="http://schemas.microsoft.com/office/drawing/2014/main" id="{676A4A85-AC53-2C02-A848-433B9C446FA9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355247" y="3787455"/>
                  <a:ext cx="24516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312" name="Ink 311">
                  <a:extLst>
                    <a:ext uri="{FF2B5EF4-FFF2-40B4-BE49-F238E27FC236}">
                      <a16:creationId xmlns:a16="http://schemas.microsoft.com/office/drawing/2014/main" id="{BDE59101-69ED-4F1F-F340-F8B48DFE8E02}"/>
                    </a:ext>
                  </a:extLst>
                </p14:cNvPr>
                <p14:cNvContentPartPr/>
                <p14:nvPr/>
              </p14:nvContentPartPr>
              <p14:xfrm>
                <a:off x="5979767" y="3594855"/>
                <a:ext cx="849240" cy="629640"/>
              </p14:xfrm>
            </p:contentPart>
          </mc:Choice>
          <mc:Fallback xmlns="">
            <p:pic>
              <p:nvPicPr>
                <p:cNvPr id="312" name="Ink 311">
                  <a:extLst>
                    <a:ext uri="{FF2B5EF4-FFF2-40B4-BE49-F238E27FC236}">
                      <a16:creationId xmlns:a16="http://schemas.microsoft.com/office/drawing/2014/main" id="{BDE59101-69ED-4F1F-F340-F8B48DFE8E02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5962127" y="3577215"/>
                  <a:ext cx="884880" cy="66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7033408A-91FA-0C5B-AB64-1F681180BD9C}"/>
              </a:ext>
            </a:extLst>
          </p:cNvPr>
          <p:cNvGrpSpPr/>
          <p:nvPr/>
        </p:nvGrpSpPr>
        <p:grpSpPr>
          <a:xfrm>
            <a:off x="3463367" y="2357535"/>
            <a:ext cx="3185640" cy="823680"/>
            <a:chOff x="3463367" y="2357535"/>
            <a:chExt cx="3185640" cy="82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314" name="Ink 313">
                  <a:extLst>
                    <a:ext uri="{FF2B5EF4-FFF2-40B4-BE49-F238E27FC236}">
                      <a16:creationId xmlns:a16="http://schemas.microsoft.com/office/drawing/2014/main" id="{B6474881-EBAD-7864-85A0-CFAF3C62FCD3}"/>
                    </a:ext>
                  </a:extLst>
                </p14:cNvPr>
                <p14:cNvContentPartPr/>
                <p14:nvPr/>
              </p14:nvContentPartPr>
              <p14:xfrm>
                <a:off x="3463367" y="2619255"/>
                <a:ext cx="143640" cy="134280"/>
              </p14:xfrm>
            </p:contentPart>
          </mc:Choice>
          <mc:Fallback xmlns="">
            <p:pic>
              <p:nvPicPr>
                <p:cNvPr id="314" name="Ink 313">
                  <a:extLst>
                    <a:ext uri="{FF2B5EF4-FFF2-40B4-BE49-F238E27FC236}">
                      <a16:creationId xmlns:a16="http://schemas.microsoft.com/office/drawing/2014/main" id="{B6474881-EBAD-7864-85A0-CFAF3C62FCD3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3445727" y="2601615"/>
                  <a:ext cx="1792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315" name="Ink 314">
                  <a:extLst>
                    <a:ext uri="{FF2B5EF4-FFF2-40B4-BE49-F238E27FC236}">
                      <a16:creationId xmlns:a16="http://schemas.microsoft.com/office/drawing/2014/main" id="{A24A11CD-54AF-1BB2-8777-CD2F8C8F1D0E}"/>
                    </a:ext>
                  </a:extLst>
                </p14:cNvPr>
                <p14:cNvContentPartPr/>
                <p14:nvPr/>
              </p14:nvContentPartPr>
              <p14:xfrm>
                <a:off x="3555167" y="2517735"/>
                <a:ext cx="106560" cy="370440"/>
              </p14:xfrm>
            </p:contentPart>
          </mc:Choice>
          <mc:Fallback xmlns="">
            <p:pic>
              <p:nvPicPr>
                <p:cNvPr id="315" name="Ink 314">
                  <a:extLst>
                    <a:ext uri="{FF2B5EF4-FFF2-40B4-BE49-F238E27FC236}">
                      <a16:creationId xmlns:a16="http://schemas.microsoft.com/office/drawing/2014/main" id="{A24A11CD-54AF-1BB2-8777-CD2F8C8F1D0E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3537167" y="2499735"/>
                  <a:ext cx="14220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316" name="Ink 315">
                  <a:extLst>
                    <a:ext uri="{FF2B5EF4-FFF2-40B4-BE49-F238E27FC236}">
                      <a16:creationId xmlns:a16="http://schemas.microsoft.com/office/drawing/2014/main" id="{51584616-5C98-CCAB-E81C-E31F6B8D1D97}"/>
                    </a:ext>
                  </a:extLst>
                </p14:cNvPr>
                <p14:cNvContentPartPr/>
                <p14:nvPr/>
              </p14:nvContentPartPr>
              <p14:xfrm>
                <a:off x="3689447" y="2513415"/>
                <a:ext cx="126000" cy="403560"/>
              </p14:xfrm>
            </p:contentPart>
          </mc:Choice>
          <mc:Fallback xmlns="">
            <p:pic>
              <p:nvPicPr>
                <p:cNvPr id="316" name="Ink 315">
                  <a:extLst>
                    <a:ext uri="{FF2B5EF4-FFF2-40B4-BE49-F238E27FC236}">
                      <a16:creationId xmlns:a16="http://schemas.microsoft.com/office/drawing/2014/main" id="{51584616-5C98-CCAB-E81C-E31F6B8D1D97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3671447" y="2495775"/>
                  <a:ext cx="16164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317" name="Ink 316">
                  <a:extLst>
                    <a:ext uri="{FF2B5EF4-FFF2-40B4-BE49-F238E27FC236}">
                      <a16:creationId xmlns:a16="http://schemas.microsoft.com/office/drawing/2014/main" id="{66A024BB-DE2E-C447-CEB2-3CB414AC9D4D}"/>
                    </a:ext>
                  </a:extLst>
                </p14:cNvPr>
                <p14:cNvContentPartPr/>
                <p14:nvPr/>
              </p14:nvContentPartPr>
              <p14:xfrm>
                <a:off x="3842087" y="2605935"/>
                <a:ext cx="60120" cy="246960"/>
              </p14:xfrm>
            </p:contentPart>
          </mc:Choice>
          <mc:Fallback xmlns="">
            <p:pic>
              <p:nvPicPr>
                <p:cNvPr id="317" name="Ink 316">
                  <a:extLst>
                    <a:ext uri="{FF2B5EF4-FFF2-40B4-BE49-F238E27FC236}">
                      <a16:creationId xmlns:a16="http://schemas.microsoft.com/office/drawing/2014/main" id="{66A024BB-DE2E-C447-CEB2-3CB414AC9D4D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3824087" y="2587935"/>
                  <a:ext cx="957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318" name="Ink 317">
                  <a:extLst>
                    <a:ext uri="{FF2B5EF4-FFF2-40B4-BE49-F238E27FC236}">
                      <a16:creationId xmlns:a16="http://schemas.microsoft.com/office/drawing/2014/main" id="{086E3F61-7A43-B0C2-9B39-D9C519EC9027}"/>
                    </a:ext>
                  </a:extLst>
                </p14:cNvPr>
                <p14:cNvContentPartPr/>
                <p14:nvPr/>
              </p14:nvContentPartPr>
              <p14:xfrm>
                <a:off x="3995087" y="2640135"/>
                <a:ext cx="117360" cy="244800"/>
              </p14:xfrm>
            </p:contentPart>
          </mc:Choice>
          <mc:Fallback xmlns="">
            <p:pic>
              <p:nvPicPr>
                <p:cNvPr id="318" name="Ink 317">
                  <a:extLst>
                    <a:ext uri="{FF2B5EF4-FFF2-40B4-BE49-F238E27FC236}">
                      <a16:creationId xmlns:a16="http://schemas.microsoft.com/office/drawing/2014/main" id="{086E3F61-7A43-B0C2-9B39-D9C519EC9027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3977447" y="2622495"/>
                  <a:ext cx="1530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319" name="Ink 318">
                  <a:extLst>
                    <a:ext uri="{FF2B5EF4-FFF2-40B4-BE49-F238E27FC236}">
                      <a16:creationId xmlns:a16="http://schemas.microsoft.com/office/drawing/2014/main" id="{2FBA8C96-F839-EB22-9304-FA00EE94FDDD}"/>
                    </a:ext>
                  </a:extLst>
                </p14:cNvPr>
                <p14:cNvContentPartPr/>
                <p14:nvPr/>
              </p14:nvContentPartPr>
              <p14:xfrm>
                <a:off x="3995087" y="2623935"/>
                <a:ext cx="177480" cy="17640"/>
              </p14:xfrm>
            </p:contentPart>
          </mc:Choice>
          <mc:Fallback xmlns="">
            <p:pic>
              <p:nvPicPr>
                <p:cNvPr id="319" name="Ink 318">
                  <a:extLst>
                    <a:ext uri="{FF2B5EF4-FFF2-40B4-BE49-F238E27FC236}">
                      <a16:creationId xmlns:a16="http://schemas.microsoft.com/office/drawing/2014/main" id="{2FBA8C96-F839-EB22-9304-FA00EE94FDDD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3977447" y="2606295"/>
                  <a:ext cx="2131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320" name="Ink 319">
                  <a:extLst>
                    <a:ext uri="{FF2B5EF4-FFF2-40B4-BE49-F238E27FC236}">
                      <a16:creationId xmlns:a16="http://schemas.microsoft.com/office/drawing/2014/main" id="{B87E6CFD-2BF9-7892-5585-F6BED9E2A3B1}"/>
                    </a:ext>
                  </a:extLst>
                </p14:cNvPr>
                <p14:cNvContentPartPr/>
                <p14:nvPr/>
              </p14:nvContentPartPr>
              <p14:xfrm>
                <a:off x="4129007" y="2504055"/>
                <a:ext cx="201960" cy="516240"/>
              </p14:xfrm>
            </p:contentPart>
          </mc:Choice>
          <mc:Fallback xmlns="">
            <p:pic>
              <p:nvPicPr>
                <p:cNvPr id="320" name="Ink 319">
                  <a:extLst>
                    <a:ext uri="{FF2B5EF4-FFF2-40B4-BE49-F238E27FC236}">
                      <a16:creationId xmlns:a16="http://schemas.microsoft.com/office/drawing/2014/main" id="{B87E6CFD-2BF9-7892-5585-F6BED9E2A3B1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4111367" y="2486415"/>
                  <a:ext cx="237600" cy="5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321" name="Ink 320">
                  <a:extLst>
                    <a:ext uri="{FF2B5EF4-FFF2-40B4-BE49-F238E27FC236}">
                      <a16:creationId xmlns:a16="http://schemas.microsoft.com/office/drawing/2014/main" id="{A5E76AD2-C497-59A3-9C36-FE7576818E0F}"/>
                    </a:ext>
                  </a:extLst>
                </p14:cNvPr>
                <p14:cNvContentPartPr/>
                <p14:nvPr/>
              </p14:nvContentPartPr>
              <p14:xfrm>
                <a:off x="4459487" y="2732655"/>
                <a:ext cx="149760" cy="20880"/>
              </p14:xfrm>
            </p:contentPart>
          </mc:Choice>
          <mc:Fallback xmlns="">
            <p:pic>
              <p:nvPicPr>
                <p:cNvPr id="321" name="Ink 320">
                  <a:extLst>
                    <a:ext uri="{FF2B5EF4-FFF2-40B4-BE49-F238E27FC236}">
                      <a16:creationId xmlns:a16="http://schemas.microsoft.com/office/drawing/2014/main" id="{A5E76AD2-C497-59A3-9C36-FE7576818E0F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4441487" y="2714655"/>
                  <a:ext cx="1854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322" name="Ink 321">
                  <a:extLst>
                    <a:ext uri="{FF2B5EF4-FFF2-40B4-BE49-F238E27FC236}">
                      <a16:creationId xmlns:a16="http://schemas.microsoft.com/office/drawing/2014/main" id="{30BAF606-5400-17FA-1AB7-6193467CFD0A}"/>
                    </a:ext>
                  </a:extLst>
                </p14:cNvPr>
                <p14:cNvContentPartPr/>
                <p14:nvPr/>
              </p14:nvContentPartPr>
              <p14:xfrm>
                <a:off x="4716527" y="2643375"/>
                <a:ext cx="57960" cy="258480"/>
              </p14:xfrm>
            </p:contentPart>
          </mc:Choice>
          <mc:Fallback xmlns="">
            <p:pic>
              <p:nvPicPr>
                <p:cNvPr id="322" name="Ink 321">
                  <a:extLst>
                    <a:ext uri="{FF2B5EF4-FFF2-40B4-BE49-F238E27FC236}">
                      <a16:creationId xmlns:a16="http://schemas.microsoft.com/office/drawing/2014/main" id="{30BAF606-5400-17FA-1AB7-6193467CFD0A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4698887" y="2625735"/>
                  <a:ext cx="9360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323" name="Ink 322">
                  <a:extLst>
                    <a:ext uri="{FF2B5EF4-FFF2-40B4-BE49-F238E27FC236}">
                      <a16:creationId xmlns:a16="http://schemas.microsoft.com/office/drawing/2014/main" id="{386BA60E-594F-C62E-ABCE-75376DCEC137}"/>
                    </a:ext>
                  </a:extLst>
                </p14:cNvPr>
                <p14:cNvContentPartPr/>
                <p14:nvPr/>
              </p14:nvContentPartPr>
              <p14:xfrm>
                <a:off x="4854767" y="2637975"/>
                <a:ext cx="177840" cy="252000"/>
              </p14:xfrm>
            </p:contentPart>
          </mc:Choice>
          <mc:Fallback xmlns="">
            <p:pic>
              <p:nvPicPr>
                <p:cNvPr id="323" name="Ink 322">
                  <a:extLst>
                    <a:ext uri="{FF2B5EF4-FFF2-40B4-BE49-F238E27FC236}">
                      <a16:creationId xmlns:a16="http://schemas.microsoft.com/office/drawing/2014/main" id="{386BA60E-594F-C62E-ABCE-75376DCEC137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4837127" y="2619975"/>
                  <a:ext cx="21348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324" name="Ink 323">
                  <a:extLst>
                    <a:ext uri="{FF2B5EF4-FFF2-40B4-BE49-F238E27FC236}">
                      <a16:creationId xmlns:a16="http://schemas.microsoft.com/office/drawing/2014/main" id="{C548FB74-A284-80FE-E85E-2A8535AA29A0}"/>
                    </a:ext>
                  </a:extLst>
                </p14:cNvPr>
                <p14:cNvContentPartPr/>
                <p14:nvPr/>
              </p14:nvContentPartPr>
              <p14:xfrm>
                <a:off x="5287847" y="2712135"/>
                <a:ext cx="162360" cy="13680"/>
              </p14:xfrm>
            </p:contentPart>
          </mc:Choice>
          <mc:Fallback xmlns="">
            <p:pic>
              <p:nvPicPr>
                <p:cNvPr id="324" name="Ink 323">
                  <a:extLst>
                    <a:ext uri="{FF2B5EF4-FFF2-40B4-BE49-F238E27FC236}">
                      <a16:creationId xmlns:a16="http://schemas.microsoft.com/office/drawing/2014/main" id="{C548FB74-A284-80FE-E85E-2A8535AA29A0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5270207" y="2694135"/>
                  <a:ext cx="198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325" name="Ink 324">
                  <a:extLst>
                    <a:ext uri="{FF2B5EF4-FFF2-40B4-BE49-F238E27FC236}">
                      <a16:creationId xmlns:a16="http://schemas.microsoft.com/office/drawing/2014/main" id="{9C8A8786-EB0D-E377-22DE-344748E9A167}"/>
                    </a:ext>
                  </a:extLst>
                </p14:cNvPr>
                <p14:cNvContentPartPr/>
                <p14:nvPr/>
              </p14:nvContentPartPr>
              <p14:xfrm>
                <a:off x="5259767" y="2864775"/>
                <a:ext cx="188640" cy="4320"/>
              </p14:xfrm>
            </p:contentPart>
          </mc:Choice>
          <mc:Fallback xmlns="">
            <p:pic>
              <p:nvPicPr>
                <p:cNvPr id="325" name="Ink 324">
                  <a:extLst>
                    <a:ext uri="{FF2B5EF4-FFF2-40B4-BE49-F238E27FC236}">
                      <a16:creationId xmlns:a16="http://schemas.microsoft.com/office/drawing/2014/main" id="{9C8A8786-EB0D-E377-22DE-344748E9A167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5241767" y="2846775"/>
                  <a:ext cx="2242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327" name="Ink 326">
                  <a:extLst>
                    <a:ext uri="{FF2B5EF4-FFF2-40B4-BE49-F238E27FC236}">
                      <a16:creationId xmlns:a16="http://schemas.microsoft.com/office/drawing/2014/main" id="{140EF6E6-9396-9D4C-16F1-71AFD40FFB27}"/>
                    </a:ext>
                  </a:extLst>
                </p14:cNvPr>
                <p14:cNvContentPartPr/>
                <p14:nvPr/>
              </p14:nvContentPartPr>
              <p14:xfrm>
                <a:off x="5733527" y="2654535"/>
                <a:ext cx="182880" cy="235080"/>
              </p14:xfrm>
            </p:contentPart>
          </mc:Choice>
          <mc:Fallback xmlns="">
            <p:pic>
              <p:nvPicPr>
                <p:cNvPr id="327" name="Ink 326">
                  <a:extLst>
                    <a:ext uri="{FF2B5EF4-FFF2-40B4-BE49-F238E27FC236}">
                      <a16:creationId xmlns:a16="http://schemas.microsoft.com/office/drawing/2014/main" id="{140EF6E6-9396-9D4C-16F1-71AFD40FFB27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5715887" y="2636895"/>
                  <a:ext cx="2185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328" name="Ink 327">
                  <a:extLst>
                    <a:ext uri="{FF2B5EF4-FFF2-40B4-BE49-F238E27FC236}">
                      <a16:creationId xmlns:a16="http://schemas.microsoft.com/office/drawing/2014/main" id="{5762CD13-6657-EB43-4200-4699127E3F83}"/>
                    </a:ext>
                  </a:extLst>
                </p14:cNvPr>
                <p14:cNvContentPartPr/>
                <p14:nvPr/>
              </p14:nvContentPartPr>
              <p14:xfrm>
                <a:off x="5843687" y="2677575"/>
                <a:ext cx="123480" cy="406800"/>
              </p14:xfrm>
            </p:contentPart>
          </mc:Choice>
          <mc:Fallback xmlns="">
            <p:pic>
              <p:nvPicPr>
                <p:cNvPr id="328" name="Ink 327">
                  <a:extLst>
                    <a:ext uri="{FF2B5EF4-FFF2-40B4-BE49-F238E27FC236}">
                      <a16:creationId xmlns:a16="http://schemas.microsoft.com/office/drawing/2014/main" id="{5762CD13-6657-EB43-4200-4699127E3F83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5826047" y="2659935"/>
                  <a:ext cx="15912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329" name="Ink 328">
                  <a:extLst>
                    <a:ext uri="{FF2B5EF4-FFF2-40B4-BE49-F238E27FC236}">
                      <a16:creationId xmlns:a16="http://schemas.microsoft.com/office/drawing/2014/main" id="{B24D4D5C-491E-0D52-763F-FF5EAAA040FA}"/>
                    </a:ext>
                  </a:extLst>
                </p14:cNvPr>
                <p14:cNvContentPartPr/>
                <p14:nvPr/>
              </p14:nvContentPartPr>
              <p14:xfrm>
                <a:off x="6063287" y="2661015"/>
                <a:ext cx="219960" cy="173520"/>
              </p14:xfrm>
            </p:contentPart>
          </mc:Choice>
          <mc:Fallback xmlns="">
            <p:pic>
              <p:nvPicPr>
                <p:cNvPr id="329" name="Ink 328">
                  <a:extLst>
                    <a:ext uri="{FF2B5EF4-FFF2-40B4-BE49-F238E27FC236}">
                      <a16:creationId xmlns:a16="http://schemas.microsoft.com/office/drawing/2014/main" id="{B24D4D5C-491E-0D52-763F-FF5EAAA040FA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6045647" y="2643375"/>
                  <a:ext cx="2556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330" name="Ink 329">
                  <a:extLst>
                    <a:ext uri="{FF2B5EF4-FFF2-40B4-BE49-F238E27FC236}">
                      <a16:creationId xmlns:a16="http://schemas.microsoft.com/office/drawing/2014/main" id="{A9502C85-3659-BB75-7FDD-A7A223553E95}"/>
                    </a:ext>
                  </a:extLst>
                </p14:cNvPr>
                <p14:cNvContentPartPr/>
                <p14:nvPr/>
              </p14:nvContentPartPr>
              <p14:xfrm>
                <a:off x="6072647" y="2798175"/>
                <a:ext cx="208440" cy="198360"/>
              </p14:xfrm>
            </p:contentPart>
          </mc:Choice>
          <mc:Fallback xmlns="">
            <p:pic>
              <p:nvPicPr>
                <p:cNvPr id="330" name="Ink 329">
                  <a:extLst>
                    <a:ext uri="{FF2B5EF4-FFF2-40B4-BE49-F238E27FC236}">
                      <a16:creationId xmlns:a16="http://schemas.microsoft.com/office/drawing/2014/main" id="{A9502C85-3659-BB75-7FDD-A7A223553E95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6054647" y="2780175"/>
                  <a:ext cx="2440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331" name="Ink 330">
                  <a:extLst>
                    <a:ext uri="{FF2B5EF4-FFF2-40B4-BE49-F238E27FC236}">
                      <a16:creationId xmlns:a16="http://schemas.microsoft.com/office/drawing/2014/main" id="{04911594-2122-EA0D-28CB-BFE2860FD06F}"/>
                    </a:ext>
                  </a:extLst>
                </p14:cNvPr>
                <p14:cNvContentPartPr/>
                <p14:nvPr/>
              </p14:nvContentPartPr>
              <p14:xfrm>
                <a:off x="5459567" y="2357535"/>
                <a:ext cx="1189440" cy="823680"/>
              </p14:xfrm>
            </p:contentPart>
          </mc:Choice>
          <mc:Fallback xmlns="">
            <p:pic>
              <p:nvPicPr>
                <p:cNvPr id="331" name="Ink 330">
                  <a:extLst>
                    <a:ext uri="{FF2B5EF4-FFF2-40B4-BE49-F238E27FC236}">
                      <a16:creationId xmlns:a16="http://schemas.microsoft.com/office/drawing/2014/main" id="{04911594-2122-EA0D-28CB-BFE2860FD06F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5441567" y="2339895"/>
                  <a:ext cx="1225080" cy="85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1FEE1E8-07AD-EA17-2721-25D889EA7294}"/>
                  </a:ext>
                </a:extLst>
              </p14:cNvPr>
              <p14:cNvContentPartPr/>
              <p14:nvPr/>
            </p14:nvContentPartPr>
            <p14:xfrm>
              <a:off x="7917280" y="2472435"/>
              <a:ext cx="21240" cy="292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1FEE1E8-07AD-EA17-2721-25D889EA7294}"/>
                  </a:ext>
                </a:extLst>
              </p:cNvPr>
              <p:cNvPicPr/>
              <p:nvPr/>
            </p:nvPicPr>
            <p:blipFill>
              <a:blip r:embed="rId405"/>
              <a:stretch>
                <a:fillRect/>
              </a:stretch>
            </p:blipFill>
            <p:spPr>
              <a:xfrm>
                <a:off x="7899280" y="2454435"/>
                <a:ext cx="56880" cy="32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1" name="Group 160">
            <a:extLst>
              <a:ext uri="{FF2B5EF4-FFF2-40B4-BE49-F238E27FC236}">
                <a16:creationId xmlns:a16="http://schemas.microsoft.com/office/drawing/2014/main" id="{9B37BD12-0424-540E-3BAA-B732A93B2210}"/>
              </a:ext>
            </a:extLst>
          </p:cNvPr>
          <p:cNvGrpSpPr/>
          <p:nvPr/>
        </p:nvGrpSpPr>
        <p:grpSpPr>
          <a:xfrm>
            <a:off x="7770040" y="2482155"/>
            <a:ext cx="649440" cy="1238040"/>
            <a:chOff x="7770040" y="2482155"/>
            <a:chExt cx="649440" cy="123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F9DC824-0ECE-AFD0-AE54-27BAFD94680E}"/>
                    </a:ext>
                  </a:extLst>
                </p14:cNvPr>
                <p14:cNvContentPartPr/>
                <p14:nvPr/>
              </p14:nvContentPartPr>
              <p14:xfrm>
                <a:off x="8073880" y="2487915"/>
                <a:ext cx="181800" cy="2937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F9DC824-0ECE-AFD0-AE54-27BAFD94680E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055880" y="2470275"/>
                  <a:ext cx="2174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01F74BF-0C88-1D98-F7BF-635B0EFE4FC9}"/>
                    </a:ext>
                  </a:extLst>
                </p14:cNvPr>
                <p14:cNvContentPartPr/>
                <p14:nvPr/>
              </p14:nvContentPartPr>
              <p14:xfrm>
                <a:off x="8068120" y="2482155"/>
                <a:ext cx="206280" cy="287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01F74BF-0C88-1D98-F7BF-635B0EFE4FC9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8050120" y="2464515"/>
                  <a:ext cx="24192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150CA6E-9509-1B7F-24B2-13919B553596}"/>
                    </a:ext>
                  </a:extLst>
                </p14:cNvPr>
                <p14:cNvContentPartPr/>
                <p14:nvPr/>
              </p14:nvContentPartPr>
              <p14:xfrm>
                <a:off x="7933120" y="2538675"/>
                <a:ext cx="12960" cy="2358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150CA6E-9509-1B7F-24B2-13919B553596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915120" y="2521035"/>
                  <a:ext cx="4860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5E87070-C710-C61C-4666-B61E415014F7}"/>
                    </a:ext>
                  </a:extLst>
                </p14:cNvPr>
                <p14:cNvContentPartPr/>
                <p14:nvPr/>
              </p14:nvContentPartPr>
              <p14:xfrm>
                <a:off x="7834480" y="2932515"/>
                <a:ext cx="7920" cy="1670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5E87070-C710-C61C-4666-B61E415014F7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7816480" y="2914875"/>
                  <a:ext cx="435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10949975-EBE3-ED45-E7BB-63BB4573FCA6}"/>
                    </a:ext>
                  </a:extLst>
                </p14:cNvPr>
                <p14:cNvContentPartPr/>
                <p14:nvPr/>
              </p14:nvContentPartPr>
              <p14:xfrm>
                <a:off x="7770040" y="2993715"/>
                <a:ext cx="101520" cy="648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10949975-EBE3-ED45-E7BB-63BB4573FCA6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7752400" y="2976075"/>
                  <a:ext cx="1371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540D4C9D-25AE-2866-79A9-FCEBB474E338}"/>
                    </a:ext>
                  </a:extLst>
                </p14:cNvPr>
                <p14:cNvContentPartPr/>
                <p14:nvPr/>
              </p14:nvContentPartPr>
              <p14:xfrm>
                <a:off x="8009440" y="2890395"/>
                <a:ext cx="87120" cy="2469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540D4C9D-25AE-2866-79A9-FCEBB474E338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7991800" y="2872755"/>
                  <a:ext cx="1227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2849B798-1DBD-A6C8-93CF-763F1FAE6CCC}"/>
                    </a:ext>
                  </a:extLst>
                </p14:cNvPr>
                <p14:cNvContentPartPr/>
                <p14:nvPr/>
              </p14:nvContentPartPr>
              <p14:xfrm>
                <a:off x="8181880" y="2878515"/>
                <a:ext cx="138600" cy="19908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2849B798-1DBD-A6C8-93CF-763F1FAE6CCC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8164240" y="2860875"/>
                  <a:ext cx="1742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26D3BB53-4B21-4238-2F6F-7AB5C9B40B86}"/>
                    </a:ext>
                  </a:extLst>
                </p14:cNvPr>
                <p14:cNvContentPartPr/>
                <p14:nvPr/>
              </p14:nvContentPartPr>
              <p14:xfrm>
                <a:off x="7772560" y="3200355"/>
                <a:ext cx="646920" cy="234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26D3BB53-4B21-4238-2F6F-7AB5C9B40B86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7754560" y="3182355"/>
                  <a:ext cx="6825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D3CA00D0-515E-267A-61EB-29E09D8745A4}"/>
                    </a:ext>
                  </a:extLst>
                </p14:cNvPr>
                <p14:cNvContentPartPr/>
                <p14:nvPr/>
              </p14:nvContentPartPr>
              <p14:xfrm>
                <a:off x="7937440" y="3285675"/>
                <a:ext cx="108360" cy="9864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D3CA00D0-515E-267A-61EB-29E09D8745A4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7919440" y="3267675"/>
                  <a:ext cx="1440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7EA21B01-033F-12EE-1481-2D71C3BE7D43}"/>
                    </a:ext>
                  </a:extLst>
                </p14:cNvPr>
                <p14:cNvContentPartPr/>
                <p14:nvPr/>
              </p14:nvContentPartPr>
              <p14:xfrm>
                <a:off x="8039320" y="3241755"/>
                <a:ext cx="28440" cy="2811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7EA21B01-033F-12EE-1481-2D71C3BE7D43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8021320" y="3224115"/>
                  <a:ext cx="640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54DAB4CD-2E59-BF92-ECC6-6923BC1BFC27}"/>
                    </a:ext>
                  </a:extLst>
                </p14:cNvPr>
                <p14:cNvContentPartPr/>
                <p14:nvPr/>
              </p14:nvContentPartPr>
              <p14:xfrm>
                <a:off x="8167480" y="3232395"/>
                <a:ext cx="124200" cy="28944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54DAB4CD-2E59-BF92-ECC6-6923BC1BFC27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8149840" y="3214395"/>
                  <a:ext cx="15984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4E05C1B2-8AEF-14DF-C1F4-5AC6A339F143}"/>
                    </a:ext>
                  </a:extLst>
                </p14:cNvPr>
                <p14:cNvContentPartPr/>
                <p14:nvPr/>
              </p14:nvContentPartPr>
              <p14:xfrm>
                <a:off x="7955080" y="3593115"/>
                <a:ext cx="262080" cy="5868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4E05C1B2-8AEF-14DF-C1F4-5AC6A339F143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7937440" y="3575115"/>
                  <a:ext cx="2977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4D5BAAAB-812B-25A5-656E-F612A3C15E57}"/>
                    </a:ext>
                  </a:extLst>
                </p14:cNvPr>
                <p14:cNvContentPartPr/>
                <p14:nvPr/>
              </p14:nvContentPartPr>
              <p14:xfrm>
                <a:off x="7977400" y="3691755"/>
                <a:ext cx="148320" cy="2844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4D5BAAAB-812B-25A5-656E-F612A3C15E57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7959400" y="3673755"/>
                  <a:ext cx="183960" cy="64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37780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707844"/>
            <a:ext cx="9975045" cy="27234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1450" indent="-1441450"/>
            <a:r>
              <a:rPr lang="en-US" sz="2800" b="1">
                <a:solidFill>
                  <a:schemeClr val="tx1"/>
                </a:solidFill>
              </a:rPr>
              <a:t>Step 1 Sketch two points and label them </a:t>
            </a:r>
            <a:r>
              <a:rPr lang="en-US" sz="2800" b="1" i="1">
                <a:solidFill>
                  <a:schemeClr val="tx1"/>
                </a:solidFill>
              </a:rPr>
              <a:t>A </a:t>
            </a:r>
            <a:r>
              <a:rPr lang="en-US" sz="2800" b="1">
                <a:solidFill>
                  <a:schemeClr val="tx1"/>
                </a:solidFill>
              </a:rPr>
              <a:t>and </a:t>
            </a:r>
            <a:r>
              <a:rPr lang="en-US" sz="2800" b="1" i="1">
                <a:solidFill>
                  <a:schemeClr val="tx1"/>
                </a:solidFill>
              </a:rPr>
              <a:t>C</a:t>
            </a:r>
            <a:r>
              <a:rPr lang="en-US" sz="2800" b="1">
                <a:solidFill>
                  <a:schemeClr val="tx1"/>
                </a:solidFill>
              </a:rPr>
              <a:t>. Connect the points. </a:t>
            </a:r>
            <a:endParaRPr lang="en-US" sz="2800">
              <a:solidFill>
                <a:schemeClr val="tx1"/>
              </a:solidFill>
            </a:endParaRPr>
          </a:p>
          <a:p>
            <a:pPr marL="1169988" indent="-1169988"/>
            <a:r>
              <a:rPr lang="en-US" sz="2800" b="1">
                <a:solidFill>
                  <a:schemeClr val="tx1"/>
                </a:solidFill>
              </a:rPr>
              <a:t>Step 2 Sketch point </a:t>
            </a:r>
            <a:r>
              <a:rPr lang="en-US" sz="2800" b="1" i="1">
                <a:solidFill>
                  <a:schemeClr val="tx1"/>
                </a:solidFill>
              </a:rPr>
              <a:t>B </a:t>
            </a:r>
            <a:r>
              <a:rPr lang="en-US" sz="2800" b="1">
                <a:solidFill>
                  <a:schemeClr val="tx1"/>
                </a:solidFill>
              </a:rPr>
              <a:t>between points </a:t>
            </a:r>
            <a:r>
              <a:rPr lang="en-US" sz="2800" b="1" i="1">
                <a:solidFill>
                  <a:schemeClr val="tx1"/>
                </a:solidFill>
              </a:rPr>
              <a:t>A </a:t>
            </a:r>
            <a:r>
              <a:rPr lang="en-US" sz="2800" b="1">
                <a:solidFill>
                  <a:schemeClr val="tx1"/>
                </a:solidFill>
              </a:rPr>
              <a:t>and </a:t>
            </a:r>
            <a:r>
              <a:rPr lang="en-US" sz="2800" b="1" i="1">
                <a:solidFill>
                  <a:schemeClr val="tx1"/>
                </a:solidFill>
              </a:rPr>
              <a:t>C</a:t>
            </a:r>
            <a:r>
              <a:rPr lang="en-US" sz="2800" b="1">
                <a:solidFill>
                  <a:schemeClr val="tx1"/>
                </a:solidFill>
              </a:rPr>
              <a:t>. </a:t>
            </a:r>
            <a:endParaRPr lang="en-US" sz="2800">
              <a:solidFill>
                <a:schemeClr val="tx1"/>
              </a:solidFill>
            </a:endParaRPr>
          </a:p>
          <a:p>
            <a:pPr marL="1441450" indent="-1441450"/>
            <a:r>
              <a:rPr lang="en-US" sz="2800" b="1">
                <a:solidFill>
                  <a:schemeClr val="tx1"/>
                </a:solidFill>
              </a:rPr>
              <a:t>Step 3 Label segments </a:t>
            </a:r>
            <a:r>
              <a:rPr lang="en-US" sz="2800" b="1" i="1">
                <a:solidFill>
                  <a:schemeClr val="tx1"/>
                </a:solidFill>
              </a:rPr>
              <a:t>AB, BC, </a:t>
            </a:r>
            <a:r>
              <a:rPr lang="en-US" sz="2800" b="1">
                <a:solidFill>
                  <a:schemeClr val="tx1"/>
                </a:solidFill>
              </a:rPr>
              <a:t>and </a:t>
            </a:r>
            <a:r>
              <a:rPr lang="en-US" sz="2800" b="1" i="1">
                <a:solidFill>
                  <a:schemeClr val="tx1"/>
                </a:solidFill>
              </a:rPr>
              <a:t>AC </a:t>
            </a:r>
            <a:r>
              <a:rPr lang="en-US" sz="2800" b="1">
                <a:solidFill>
                  <a:schemeClr val="tx1"/>
                </a:solidFill>
              </a:rPr>
              <a:t>with their given measures. 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8530218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Example 3</a:t>
            </a:r>
            <a:br>
              <a:rPr lang="en-US" sz="2800">
                <a:solidFill>
                  <a:srgbClr val="0070C0"/>
                </a:solidFill>
              </a:rPr>
            </a:br>
            <a:r>
              <a:rPr lang="en-US" sz="2800" b="0">
                <a:solidFill>
                  <a:schemeClr val="tx1"/>
                </a:solidFill>
              </a:rPr>
              <a:t>Write and Solve Equations to Find Measurements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401" y="4679386"/>
            <a:ext cx="3721754" cy="125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31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F3EB91-17DF-D044-83E2-63ED6DCD3089}"/>
              </a:ext>
            </a:extLst>
          </p:cNvPr>
          <p:cNvSpPr txBox="1">
            <a:spLocks/>
          </p:cNvSpPr>
          <p:nvPr/>
        </p:nvSpPr>
        <p:spPr>
          <a:xfrm>
            <a:off x="459873" y="1707845"/>
            <a:ext cx="6642676" cy="10368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1450" indent="-1441450"/>
            <a:r>
              <a:rPr lang="en-US" sz="2800" b="1">
                <a:solidFill>
                  <a:schemeClr val="tx1"/>
                </a:solidFill>
              </a:rPr>
              <a:t>Step 4 Use betweenness of points to write an equation and solve for </a:t>
            </a:r>
            <a:r>
              <a:rPr lang="en-US" sz="2800" b="1" i="1">
                <a:solidFill>
                  <a:schemeClr val="tx1"/>
                </a:solidFill>
              </a:rPr>
              <a:t>x</a:t>
            </a:r>
            <a:r>
              <a:rPr lang="en-US" sz="2800" b="1">
                <a:solidFill>
                  <a:schemeClr val="tx1"/>
                </a:solidFill>
              </a:rPr>
              <a:t>. 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8530218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Example 3</a:t>
            </a:r>
            <a:br>
              <a:rPr lang="en-US" sz="2800">
                <a:solidFill>
                  <a:srgbClr val="0070C0"/>
                </a:solidFill>
              </a:rPr>
            </a:br>
            <a:r>
              <a:rPr lang="en-US" sz="2800" b="0">
                <a:solidFill>
                  <a:schemeClr val="tx1"/>
                </a:solidFill>
              </a:rPr>
              <a:t>Write and Solve Equations to Find Measurements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6747602"/>
                  </p:ext>
                </p:extLst>
              </p:nvPr>
            </p:nvGraphicFramePr>
            <p:xfrm>
              <a:off x="459873" y="3537232"/>
              <a:ext cx="10042877" cy="2590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1811227127"/>
                        </a:ext>
                      </a:extLst>
                    </a:gridCol>
                    <a:gridCol w="5978877">
                      <a:extLst>
                        <a:ext uri="{9D8B030D-6E8A-4147-A177-3AD203B41FA5}">
                          <a16:colId xmlns:a16="http://schemas.microsoft.com/office/drawing/2014/main" val="288041936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 defTabSz="914400"/>
                          <a:r>
                            <a:rPr lang="en-IN" sz="2800" b="0" i="1" u="none" strike="noStrike" kern="1200" baseline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AC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:r>
                            <a:rPr lang="en-IN" sz="2800" b="0" i="1" u="none" strike="noStrike" kern="1200" baseline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 </a:t>
                          </a:r>
                          <a:r>
                            <a:rPr lang="en-IN" sz="2800" b="0" i="1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BC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 err="1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Betweenness</a:t>
                          </a:r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of points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871343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2800" b="0" i="0" u="none" strike="noStrike" kern="1200" baseline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4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IN" sz="2800" b="0" i="0" u="none" strike="noStrike" kern="1200" baseline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12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:r>
                            <a:rPr lang="en-IN" sz="2800" b="0" i="1" u="none" strike="noStrike" kern="1200" baseline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 </a:t>
                          </a:r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:r>
                            <a:rPr lang="en-IN" sz="2800" b="0" i="1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+ 3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Substitution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588882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4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12 = 3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+ 3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Combine like terms.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54479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x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12 = 3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Subtract 3</a:t>
                          </a:r>
                          <a:r>
                            <a:rPr lang="en-US" sz="2800" b="0" i="1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from each side. Simplify.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533949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x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15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Add 12 to each side. Simplify.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44274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6747602"/>
                  </p:ext>
                </p:extLst>
              </p:nvPr>
            </p:nvGraphicFramePr>
            <p:xfrm>
              <a:off x="459873" y="3537232"/>
              <a:ext cx="10042877" cy="2590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4000">
                      <a:extLst>
                        <a:ext uri="{9D8B030D-6E8A-4147-A177-3AD203B41FA5}">
                          <a16:colId xmlns:a16="http://schemas.microsoft.com/office/drawing/2014/main" val="1811227127"/>
                        </a:ext>
                      </a:extLst>
                    </a:gridCol>
                    <a:gridCol w="5978877">
                      <a:extLst>
                        <a:ext uri="{9D8B030D-6E8A-4147-A177-3AD203B41FA5}">
                          <a16:colId xmlns:a16="http://schemas.microsoft.com/office/drawing/2014/main" val="288041936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 defTabSz="914400"/>
                          <a:r>
                            <a:rPr lang="en-IN" sz="2800" b="0" i="1" u="none" strike="noStrike" kern="1200" baseline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AC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:r>
                            <a:rPr lang="en-IN" sz="2800" b="0" i="1" u="none" strike="noStrike" kern="1200" baseline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 </a:t>
                          </a:r>
                          <a:r>
                            <a:rPr lang="en-IN" sz="2800" b="0" i="1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BC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 err="1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Betweenness</a:t>
                          </a:r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of points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871343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111765" r="-147076" b="-3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Substitution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5888825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209302" r="-147076" b="-2290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Combine like terms.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544798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312941" r="-147076" b="-1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Subtract 3</a:t>
                          </a:r>
                          <a:r>
                            <a:rPr lang="en-US" sz="2800" b="0" i="1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from each side. Simplify.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533949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x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15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Add 12 to each side. Simplify.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442742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965266E-A14F-42EE-B314-39887108D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239" y="1707845"/>
            <a:ext cx="3721754" cy="1251419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A6B62452-A85C-E642-93C5-49562D01D287}"/>
              </a:ext>
            </a:extLst>
          </p:cNvPr>
          <p:cNvGrpSpPr/>
          <p:nvPr/>
        </p:nvGrpSpPr>
        <p:grpSpPr>
          <a:xfrm>
            <a:off x="10202114" y="2715606"/>
            <a:ext cx="416160" cy="500760"/>
            <a:chOff x="10202114" y="2715606"/>
            <a:chExt cx="416160" cy="50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40A1650-BE01-8D10-A3D8-80B0CDB55342}"/>
                    </a:ext>
                  </a:extLst>
                </p14:cNvPr>
                <p14:cNvContentPartPr/>
                <p14:nvPr/>
              </p14:nvContentPartPr>
              <p14:xfrm>
                <a:off x="10202114" y="2715606"/>
                <a:ext cx="125280" cy="248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40A1650-BE01-8D10-A3D8-80B0CDB5534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184474" y="2697966"/>
                  <a:ext cx="1609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4FAF5A0-36A7-0496-8D2E-8458536473E7}"/>
                    </a:ext>
                  </a:extLst>
                </p14:cNvPr>
                <p14:cNvContentPartPr/>
                <p14:nvPr/>
              </p14:nvContentPartPr>
              <p14:xfrm>
                <a:off x="10469954" y="2966886"/>
                <a:ext cx="148320" cy="249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4FAF5A0-36A7-0496-8D2E-8458536473E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452314" y="2948886"/>
                  <a:ext cx="183960" cy="28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A254438-1FCB-C919-769C-8BB7D1A193ED}"/>
                  </a:ext>
                </a:extLst>
              </p14:cNvPr>
              <p14:cNvContentPartPr/>
              <p14:nvPr/>
            </p14:nvContentPartPr>
            <p14:xfrm>
              <a:off x="8851394" y="3777606"/>
              <a:ext cx="26280" cy="2642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A254438-1FCB-C919-769C-8BB7D1A193E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833394" y="3759606"/>
                <a:ext cx="6192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6CF29BB-035D-3712-2D1D-42AC5D60207C}"/>
                  </a:ext>
                </a:extLst>
              </p14:cNvPr>
              <p14:cNvContentPartPr/>
              <p14:nvPr/>
            </p14:nvContentPartPr>
            <p14:xfrm>
              <a:off x="4481714" y="1289286"/>
              <a:ext cx="61200" cy="1105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6CF29BB-035D-3712-2D1D-42AC5D60207C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464074" y="1271286"/>
                <a:ext cx="9684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2DABFE54-CECE-BEFD-0260-1CE7590F1CFE}"/>
                  </a:ext>
                </a:extLst>
              </p14:cNvPr>
              <p14:cNvContentPartPr/>
              <p14:nvPr/>
            </p14:nvContentPartPr>
            <p14:xfrm>
              <a:off x="4543994" y="1310166"/>
              <a:ext cx="51840" cy="1008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2DABFE54-CECE-BEFD-0260-1CE7590F1CFE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4525994" y="1292526"/>
                <a:ext cx="87480" cy="1364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F4A37C3E-CA48-CB5B-F522-1FC9EF808A5A}"/>
              </a:ext>
            </a:extLst>
          </p:cNvPr>
          <p:cNvGrpSpPr/>
          <p:nvPr/>
        </p:nvGrpSpPr>
        <p:grpSpPr>
          <a:xfrm>
            <a:off x="9124274" y="1183086"/>
            <a:ext cx="1434600" cy="549360"/>
            <a:chOff x="9124274" y="1183086"/>
            <a:chExt cx="1434600" cy="54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13AB282-B8D4-E8E2-721A-DC20E639D01B}"/>
                    </a:ext>
                  </a:extLst>
                </p14:cNvPr>
                <p14:cNvContentPartPr/>
                <p14:nvPr/>
              </p14:nvContentPartPr>
              <p14:xfrm>
                <a:off x="9124274" y="1376406"/>
                <a:ext cx="132120" cy="143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13AB282-B8D4-E8E2-721A-DC20E639D01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106274" y="1358406"/>
                  <a:ext cx="1677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E3F4545-6330-7CC2-6248-46C00C01BB1A}"/>
                    </a:ext>
                  </a:extLst>
                </p14:cNvPr>
                <p14:cNvContentPartPr/>
                <p14:nvPr/>
              </p14:nvContentPartPr>
              <p14:xfrm>
                <a:off x="9232994" y="1387206"/>
                <a:ext cx="16920" cy="297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E3F4545-6330-7CC2-6248-46C00C01BB1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214994" y="1369206"/>
                  <a:ext cx="5256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F25FADA-C29D-5643-8264-D27DC4DDB1B9}"/>
                    </a:ext>
                  </a:extLst>
                </p14:cNvPr>
                <p14:cNvContentPartPr/>
                <p14:nvPr/>
              </p14:nvContentPartPr>
              <p14:xfrm>
                <a:off x="9343874" y="1306566"/>
                <a:ext cx="88560" cy="4258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F25FADA-C29D-5643-8264-D27DC4DDB1B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326234" y="1288566"/>
                  <a:ext cx="12420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50459AA-D560-665D-DAE1-EA6E3EA78811}"/>
                    </a:ext>
                  </a:extLst>
                </p14:cNvPr>
                <p14:cNvContentPartPr/>
                <p14:nvPr/>
              </p14:nvContentPartPr>
              <p14:xfrm>
                <a:off x="9462314" y="1494486"/>
                <a:ext cx="17280" cy="1576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50459AA-D560-665D-DAE1-EA6E3EA7881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444674" y="1476486"/>
                  <a:ext cx="529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EEB1A9A-DB83-3563-761F-A415E0DF111E}"/>
                    </a:ext>
                  </a:extLst>
                </p14:cNvPr>
                <p14:cNvContentPartPr/>
                <p14:nvPr/>
              </p14:nvContentPartPr>
              <p14:xfrm>
                <a:off x="9555554" y="1443006"/>
                <a:ext cx="105840" cy="2480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EEB1A9A-DB83-3563-761F-A415E0DF111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537554" y="1425006"/>
                  <a:ext cx="1414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6E72A00-CA87-1037-83B0-A88F872A4157}"/>
                    </a:ext>
                  </a:extLst>
                </p14:cNvPr>
                <p14:cNvContentPartPr/>
                <p14:nvPr/>
              </p14:nvContentPartPr>
              <p14:xfrm>
                <a:off x="9706394" y="1346886"/>
                <a:ext cx="91440" cy="3769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6E72A00-CA87-1037-83B0-A88F872A415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688394" y="1329246"/>
                  <a:ext cx="12708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DF5E998-A18C-6AA5-FEB8-F8A25337CCEC}"/>
                    </a:ext>
                  </a:extLst>
                </p14:cNvPr>
                <p14:cNvContentPartPr/>
                <p14:nvPr/>
              </p14:nvContentPartPr>
              <p14:xfrm>
                <a:off x="9914834" y="1514286"/>
                <a:ext cx="117000" cy="158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DF5E998-A18C-6AA5-FEB8-F8A25337CCE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897194" y="1496646"/>
                  <a:ext cx="1526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3BB5205-3C2A-9D5C-455E-F2B759A85956}"/>
                    </a:ext>
                  </a:extLst>
                </p14:cNvPr>
                <p14:cNvContentPartPr/>
                <p14:nvPr/>
              </p14:nvContentPartPr>
              <p14:xfrm>
                <a:off x="10127234" y="1415286"/>
                <a:ext cx="16560" cy="1980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3BB5205-3C2A-9D5C-455E-F2B759A8595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109594" y="1397646"/>
                  <a:ext cx="522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6D61005-FBDD-D9EB-15EA-B6EA9B32FF9D}"/>
                    </a:ext>
                  </a:extLst>
                </p14:cNvPr>
                <p14:cNvContentPartPr/>
                <p14:nvPr/>
              </p14:nvContentPartPr>
              <p14:xfrm>
                <a:off x="10199594" y="1383606"/>
                <a:ext cx="236520" cy="1854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6D61005-FBDD-D9EB-15EA-B6EA9B32FF9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181594" y="1365606"/>
                  <a:ext cx="27216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F087066-A9F5-81F5-21D2-97921827C720}"/>
                    </a:ext>
                  </a:extLst>
                </p14:cNvPr>
                <p14:cNvContentPartPr/>
                <p14:nvPr/>
              </p14:nvContentPartPr>
              <p14:xfrm>
                <a:off x="9303194" y="1210086"/>
                <a:ext cx="118080" cy="1270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F087066-A9F5-81F5-21D2-97921827C72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285554" y="1192446"/>
                  <a:ext cx="1537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EC0E350-0249-A1ED-28A9-58379404F5BA}"/>
                    </a:ext>
                  </a:extLst>
                </p14:cNvPr>
                <p14:cNvContentPartPr/>
                <p14:nvPr/>
              </p14:nvContentPartPr>
              <p14:xfrm>
                <a:off x="9502274" y="1215486"/>
                <a:ext cx="137520" cy="1314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EC0E350-0249-A1ED-28A9-58379404F5B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484634" y="1197846"/>
                  <a:ext cx="1731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066520A-AC09-F5A9-96B8-C9075A5D2754}"/>
                    </a:ext>
                  </a:extLst>
                </p14:cNvPr>
                <p14:cNvContentPartPr/>
                <p14:nvPr/>
              </p14:nvContentPartPr>
              <p14:xfrm>
                <a:off x="9791714" y="1230606"/>
                <a:ext cx="92160" cy="126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066520A-AC09-F5A9-96B8-C9075A5D275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773714" y="1212966"/>
                  <a:ext cx="127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88F70F1-6D0E-63DC-3C6D-C385D9A98D21}"/>
                    </a:ext>
                  </a:extLst>
                </p14:cNvPr>
                <p14:cNvContentPartPr/>
                <p14:nvPr/>
              </p14:nvContentPartPr>
              <p14:xfrm>
                <a:off x="10002674" y="1223766"/>
                <a:ext cx="7920" cy="806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88F70F1-6D0E-63DC-3C6D-C385D9A98D2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984674" y="1206126"/>
                  <a:ext cx="435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6664710-6F38-F533-181B-8EE62C555642}"/>
                    </a:ext>
                  </a:extLst>
                </p14:cNvPr>
                <p14:cNvContentPartPr/>
                <p14:nvPr/>
              </p14:nvContentPartPr>
              <p14:xfrm>
                <a:off x="10072514" y="1183086"/>
                <a:ext cx="199080" cy="1274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6664710-6F38-F533-181B-8EE62C55564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054514" y="1165086"/>
                  <a:ext cx="2347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C76449B-4359-65B7-8CBC-65D044C5A8DA}"/>
                    </a:ext>
                  </a:extLst>
                </p14:cNvPr>
                <p14:cNvContentPartPr/>
                <p14:nvPr/>
              </p14:nvContentPartPr>
              <p14:xfrm>
                <a:off x="10440794" y="1247526"/>
                <a:ext cx="89280" cy="133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C76449B-4359-65B7-8CBC-65D044C5A8D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423154" y="1229526"/>
                  <a:ext cx="124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AD5DF86-5BC8-293B-8904-1107DCADEB03}"/>
                    </a:ext>
                  </a:extLst>
                </p14:cNvPr>
                <p14:cNvContentPartPr/>
                <p14:nvPr/>
              </p14:nvContentPartPr>
              <p14:xfrm>
                <a:off x="10478954" y="1322766"/>
                <a:ext cx="79920" cy="198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AD5DF86-5BC8-293B-8904-1107DCADEB0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461314" y="1304766"/>
                  <a:ext cx="11556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A170F2A-7D6F-2C52-CC8E-E48A726D8147}"/>
              </a:ext>
            </a:extLst>
          </p:cNvPr>
          <p:cNvGrpSpPr/>
          <p:nvPr/>
        </p:nvGrpSpPr>
        <p:grpSpPr>
          <a:xfrm>
            <a:off x="10774514" y="1279566"/>
            <a:ext cx="347040" cy="418320"/>
            <a:chOff x="10774514" y="1279566"/>
            <a:chExt cx="347040" cy="41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337C446-7A9E-D495-6D6D-58E9EC5D6553}"/>
                    </a:ext>
                  </a:extLst>
                </p14:cNvPr>
                <p14:cNvContentPartPr/>
                <p14:nvPr/>
              </p14:nvContentPartPr>
              <p14:xfrm>
                <a:off x="10774514" y="1279566"/>
                <a:ext cx="100080" cy="1216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337C446-7A9E-D495-6D6D-58E9EC5D655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0756514" y="1261566"/>
                  <a:ext cx="1357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82013B2-C935-DD63-21E1-5D67C304DF2D}"/>
                    </a:ext>
                  </a:extLst>
                </p14:cNvPr>
                <p14:cNvContentPartPr/>
                <p14:nvPr/>
              </p14:nvContentPartPr>
              <p14:xfrm>
                <a:off x="10844354" y="1283166"/>
                <a:ext cx="33480" cy="2574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82013B2-C935-DD63-21E1-5D67C304DF2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826714" y="1265526"/>
                  <a:ext cx="691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CCE6A4B-9831-9124-6774-0E583ADD7A54}"/>
                    </a:ext>
                  </a:extLst>
                </p14:cNvPr>
                <p14:cNvContentPartPr/>
                <p14:nvPr/>
              </p14:nvContentPartPr>
              <p14:xfrm>
                <a:off x="10954874" y="1291086"/>
                <a:ext cx="96120" cy="108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CCE6A4B-9831-9124-6774-0E583ADD7A5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937234" y="1273446"/>
                  <a:ext cx="1317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5AC8F94-ABA4-68A8-046D-85AEF9218CC6}"/>
                    </a:ext>
                  </a:extLst>
                </p14:cNvPr>
                <p14:cNvContentPartPr/>
                <p14:nvPr/>
              </p14:nvContentPartPr>
              <p14:xfrm>
                <a:off x="10996994" y="1391526"/>
                <a:ext cx="124560" cy="1512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5AC8F94-ABA4-68A8-046D-85AEF9218CC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978994" y="1373886"/>
                  <a:ext cx="1602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BA8C808-9740-1A9F-FEE0-33539EBE6825}"/>
                    </a:ext>
                  </a:extLst>
                </p14:cNvPr>
                <p14:cNvContentPartPr/>
                <p14:nvPr/>
              </p14:nvContentPartPr>
              <p14:xfrm>
                <a:off x="10810874" y="1612206"/>
                <a:ext cx="219600" cy="324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BA8C808-9740-1A9F-FEE0-33539EBE682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792874" y="1594206"/>
                  <a:ext cx="2552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FC56875-D872-DF8B-9190-A0A085433B6A}"/>
                    </a:ext>
                  </a:extLst>
                </p14:cNvPr>
                <p14:cNvContentPartPr/>
                <p14:nvPr/>
              </p14:nvContentPartPr>
              <p14:xfrm>
                <a:off x="10901954" y="1684206"/>
                <a:ext cx="146160" cy="1368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FC56875-D872-DF8B-9190-A0A085433B6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883954" y="1666206"/>
                  <a:ext cx="181800" cy="4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375292-45D1-9D13-2377-0BCB2115B27A}"/>
                  </a:ext>
                </a:extLst>
              </p14:cNvPr>
              <p14:cNvContentPartPr/>
              <p14:nvPr/>
            </p14:nvContentPartPr>
            <p14:xfrm>
              <a:off x="8224167" y="2771065"/>
              <a:ext cx="73800" cy="264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375292-45D1-9D13-2377-0BCB2115B27A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8206167" y="2753425"/>
                <a:ext cx="109440" cy="29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29DB476-AA42-1322-6C85-88C517748786}"/>
              </a:ext>
            </a:extLst>
          </p:cNvPr>
          <p:cNvGrpSpPr/>
          <p:nvPr/>
        </p:nvGrpSpPr>
        <p:grpSpPr>
          <a:xfrm>
            <a:off x="8225247" y="2691505"/>
            <a:ext cx="460800" cy="311760"/>
            <a:chOff x="8225247" y="2691505"/>
            <a:chExt cx="460800" cy="31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13D961A-D03E-259E-D1D0-63E9E24BA749}"/>
                    </a:ext>
                  </a:extLst>
                </p14:cNvPr>
                <p14:cNvContentPartPr/>
                <p14:nvPr/>
              </p14:nvContentPartPr>
              <p14:xfrm>
                <a:off x="8372847" y="2747665"/>
                <a:ext cx="167040" cy="2556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13D961A-D03E-259E-D1D0-63E9E24BA74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355207" y="2730025"/>
                  <a:ext cx="20268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71D6CDD-D0FA-E458-4588-B131A14086BA}"/>
                    </a:ext>
                  </a:extLst>
                </p14:cNvPr>
                <p14:cNvContentPartPr/>
                <p14:nvPr/>
              </p14:nvContentPartPr>
              <p14:xfrm>
                <a:off x="8481207" y="2691505"/>
                <a:ext cx="204840" cy="349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71D6CDD-D0FA-E458-4588-B131A14086B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463207" y="2673505"/>
                  <a:ext cx="2404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FB8C0FA-93CF-0034-22FF-17D3223B10B6}"/>
                    </a:ext>
                  </a:extLst>
                </p14:cNvPr>
                <p14:cNvContentPartPr/>
                <p14:nvPr/>
              </p14:nvContentPartPr>
              <p14:xfrm>
                <a:off x="8225247" y="2756305"/>
                <a:ext cx="41400" cy="2185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FB8C0FA-93CF-0034-22FF-17D3223B10B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207247" y="2738305"/>
                  <a:ext cx="77040" cy="25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B22A4636-CB96-85FE-6EDE-390258214DA7}"/>
                  </a:ext>
                </a:extLst>
              </p14:cNvPr>
              <p14:cNvContentPartPr/>
              <p14:nvPr/>
            </p14:nvContentPartPr>
            <p14:xfrm>
              <a:off x="8821047" y="3801025"/>
              <a:ext cx="11520" cy="18432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B22A4636-CB96-85FE-6EDE-390258214DA7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8803047" y="3783385"/>
                <a:ext cx="47160" cy="21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B66E168B-BD33-0E6C-573E-ABEC70B3D3D5}"/>
              </a:ext>
            </a:extLst>
          </p:cNvPr>
          <p:cNvGrpSpPr/>
          <p:nvPr/>
        </p:nvGrpSpPr>
        <p:grpSpPr>
          <a:xfrm>
            <a:off x="9088527" y="2552185"/>
            <a:ext cx="2625840" cy="1800720"/>
            <a:chOff x="9088527" y="2552185"/>
            <a:chExt cx="2625840" cy="180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4242A07-5259-B4CD-930C-453B08C42C25}"/>
                    </a:ext>
                  </a:extLst>
                </p14:cNvPr>
                <p14:cNvContentPartPr/>
                <p14:nvPr/>
              </p14:nvContentPartPr>
              <p14:xfrm>
                <a:off x="9167007" y="2580985"/>
                <a:ext cx="230760" cy="324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4242A07-5259-B4CD-930C-453B08C42C2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149367" y="2562985"/>
                  <a:ext cx="2664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0B6BC17-B1A7-56D0-D3AD-77F5187E7BCF}"/>
                    </a:ext>
                  </a:extLst>
                </p14:cNvPr>
                <p14:cNvContentPartPr/>
                <p14:nvPr/>
              </p14:nvContentPartPr>
              <p14:xfrm>
                <a:off x="9403887" y="2650825"/>
                <a:ext cx="73080" cy="2329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0B6BC17-B1A7-56D0-D3AD-77F5187E7BC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386247" y="2633185"/>
                  <a:ext cx="10872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D8DFFDB-7E34-562A-9C5A-ACA4945E7BB8}"/>
                    </a:ext>
                  </a:extLst>
                </p14:cNvPr>
                <p14:cNvContentPartPr/>
                <p14:nvPr/>
              </p14:nvContentPartPr>
              <p14:xfrm>
                <a:off x="9527727" y="2716345"/>
                <a:ext cx="42480" cy="1465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D8DFFDB-7E34-562A-9C5A-ACA4945E7BB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510087" y="2698705"/>
                  <a:ext cx="781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452EDF9-C284-AC2C-C941-E4C36E401A43}"/>
                    </a:ext>
                  </a:extLst>
                </p14:cNvPr>
                <p14:cNvContentPartPr/>
                <p14:nvPr/>
              </p14:nvContentPartPr>
              <p14:xfrm>
                <a:off x="9651927" y="2654065"/>
                <a:ext cx="136800" cy="2221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452EDF9-C284-AC2C-C941-E4C36E401A4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633927" y="2636065"/>
                  <a:ext cx="17244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7B49FD6-EBF3-B2D8-A1DB-700F29BAFD29}"/>
                    </a:ext>
                  </a:extLst>
                </p14:cNvPr>
                <p14:cNvContentPartPr/>
                <p14:nvPr/>
              </p14:nvContentPartPr>
              <p14:xfrm>
                <a:off x="9729687" y="2552185"/>
                <a:ext cx="143280" cy="5349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7B49FD6-EBF3-B2D8-A1DB-700F29BAFD2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711687" y="2534185"/>
                  <a:ext cx="178920" cy="57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8FB2E09-18E5-7B56-8CA2-1FBD6121560E}"/>
                    </a:ext>
                  </a:extLst>
                </p14:cNvPr>
                <p14:cNvContentPartPr/>
                <p14:nvPr/>
              </p14:nvContentPartPr>
              <p14:xfrm>
                <a:off x="9239367" y="3057985"/>
                <a:ext cx="213480" cy="2170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8FB2E09-18E5-7B56-8CA2-1FBD6121560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221367" y="3039985"/>
                  <a:ext cx="2491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4793EFD-DE46-CFC2-FF61-F6A9D44ED731}"/>
                    </a:ext>
                  </a:extLst>
                </p14:cNvPr>
                <p14:cNvContentPartPr/>
                <p14:nvPr/>
              </p14:nvContentPartPr>
              <p14:xfrm>
                <a:off x="9477687" y="3080305"/>
                <a:ext cx="149760" cy="2016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4793EFD-DE46-CFC2-FF61-F6A9D44ED73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460047" y="3062305"/>
                  <a:ext cx="1854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00B118F-5AE5-BCFB-237E-7D047C7F8D44}"/>
                    </a:ext>
                  </a:extLst>
                </p14:cNvPr>
                <p14:cNvContentPartPr/>
                <p14:nvPr/>
              </p14:nvContentPartPr>
              <p14:xfrm>
                <a:off x="9996087" y="3011905"/>
                <a:ext cx="5040" cy="2548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00B118F-5AE5-BCFB-237E-7D047C7F8D4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978087" y="2994265"/>
                  <a:ext cx="4068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7DB22C4-CA83-FC96-E5B9-672597225CDE}"/>
                    </a:ext>
                  </a:extLst>
                </p14:cNvPr>
                <p14:cNvContentPartPr/>
                <p14:nvPr/>
              </p14:nvContentPartPr>
              <p14:xfrm>
                <a:off x="9884847" y="3178945"/>
                <a:ext cx="199080" cy="133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7DB22C4-CA83-FC96-E5B9-672597225CD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867207" y="3160945"/>
                  <a:ext cx="2347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7EB7D66-6A05-4591-171C-CDC39CCBFE0F}"/>
                    </a:ext>
                  </a:extLst>
                </p14:cNvPr>
                <p14:cNvContentPartPr/>
                <p14:nvPr/>
              </p14:nvContentPartPr>
              <p14:xfrm>
                <a:off x="10406127" y="2949985"/>
                <a:ext cx="192240" cy="3250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7EB7D66-6A05-4591-171C-CDC39CCBFE0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388487" y="2932345"/>
                  <a:ext cx="2278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F5DEAE7-8591-E90B-B5D3-FD910273688C}"/>
                    </a:ext>
                  </a:extLst>
                </p14:cNvPr>
                <p14:cNvContentPartPr/>
                <p14:nvPr/>
              </p14:nvContentPartPr>
              <p14:xfrm>
                <a:off x="10742727" y="3020185"/>
                <a:ext cx="165600" cy="64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F5DEAE7-8591-E90B-B5D3-FD910273688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725087" y="3002545"/>
                  <a:ext cx="2012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E30B031-F8F8-23AD-0A17-4EF2F387740E}"/>
                    </a:ext>
                  </a:extLst>
                </p14:cNvPr>
                <p14:cNvContentPartPr/>
                <p14:nvPr/>
              </p14:nvContentPartPr>
              <p14:xfrm>
                <a:off x="10762167" y="3151585"/>
                <a:ext cx="205560" cy="162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E30B031-F8F8-23AD-0A17-4EF2F387740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744527" y="3133945"/>
                  <a:ext cx="2412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7D03D77-AE18-2F60-5040-88210C2C479E}"/>
                    </a:ext>
                  </a:extLst>
                </p14:cNvPr>
                <p14:cNvContentPartPr/>
                <p14:nvPr/>
              </p14:nvContentPartPr>
              <p14:xfrm>
                <a:off x="11168607" y="2971225"/>
                <a:ext cx="153720" cy="2538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7D03D77-AE18-2F60-5040-88210C2C479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150967" y="2953225"/>
                  <a:ext cx="18936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20F075D-93AD-81A2-B0AE-4654DD4CFB57}"/>
                    </a:ext>
                  </a:extLst>
                </p14:cNvPr>
                <p14:cNvContentPartPr/>
                <p14:nvPr/>
              </p14:nvContentPartPr>
              <p14:xfrm>
                <a:off x="11334207" y="3000385"/>
                <a:ext cx="251280" cy="2264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20F075D-93AD-81A2-B0AE-4654DD4CFB5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316567" y="2982745"/>
                  <a:ext cx="2869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2FDAA98-F2D4-488F-C194-2298D1B01880}"/>
                    </a:ext>
                  </a:extLst>
                </p14:cNvPr>
                <p14:cNvContentPartPr/>
                <p14:nvPr/>
              </p14:nvContentPartPr>
              <p14:xfrm>
                <a:off x="11046207" y="2797705"/>
                <a:ext cx="668160" cy="6728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2FDAA98-F2D4-488F-C194-2298D1B0188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1028207" y="2779705"/>
                  <a:ext cx="703800" cy="70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0680B0F-E7E3-C478-1D78-3928115F8ACC}"/>
                    </a:ext>
                  </a:extLst>
                </p14:cNvPr>
                <p14:cNvContentPartPr/>
                <p14:nvPr/>
              </p14:nvContentPartPr>
              <p14:xfrm>
                <a:off x="11338167" y="3221785"/>
                <a:ext cx="135000" cy="1569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0680B0F-E7E3-C478-1D78-3928115F8AC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1320167" y="3203785"/>
                  <a:ext cx="1706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426391F-E1D5-5538-C023-0C79A62D6C11}"/>
                    </a:ext>
                  </a:extLst>
                </p14:cNvPr>
                <p14:cNvContentPartPr/>
                <p14:nvPr/>
              </p14:nvContentPartPr>
              <p14:xfrm>
                <a:off x="9088527" y="3843865"/>
                <a:ext cx="139320" cy="2206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426391F-E1D5-5538-C023-0C79A62D6C1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070527" y="3826225"/>
                  <a:ext cx="17496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61EF66D-4413-1BE8-018C-9C6EEF9A8EEA}"/>
                    </a:ext>
                  </a:extLst>
                </p14:cNvPr>
                <p14:cNvContentPartPr/>
                <p14:nvPr/>
              </p14:nvContentPartPr>
              <p14:xfrm>
                <a:off x="9163047" y="3777265"/>
                <a:ext cx="375480" cy="3211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61EF66D-4413-1BE8-018C-9C6EEF9A8EE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145407" y="3759625"/>
                  <a:ext cx="41112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1627A23-7B29-5E3D-6959-2AA3441586B9}"/>
                    </a:ext>
                  </a:extLst>
                </p14:cNvPr>
                <p14:cNvContentPartPr/>
                <p14:nvPr/>
              </p14:nvContentPartPr>
              <p14:xfrm>
                <a:off x="9429447" y="3900745"/>
                <a:ext cx="224280" cy="226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1627A23-7B29-5E3D-6959-2AA3441586B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411447" y="3883105"/>
                  <a:ext cx="2599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D736BC3-9198-833F-23AB-AA4433E2CCBF}"/>
                    </a:ext>
                  </a:extLst>
                </p14:cNvPr>
                <p14:cNvContentPartPr/>
                <p14:nvPr/>
              </p14:nvContentPartPr>
              <p14:xfrm>
                <a:off x="9771447" y="3762505"/>
                <a:ext cx="200880" cy="2588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D736BC3-9198-833F-23AB-AA4433E2CCB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9753447" y="3744505"/>
                  <a:ext cx="2365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8749AA6-AA2D-BE8A-7B1A-EF6339B78A27}"/>
                    </a:ext>
                  </a:extLst>
                </p14:cNvPr>
                <p14:cNvContentPartPr/>
                <p14:nvPr/>
              </p14:nvContentPartPr>
              <p14:xfrm>
                <a:off x="10115967" y="3767905"/>
                <a:ext cx="105120" cy="2221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8749AA6-AA2D-BE8A-7B1A-EF6339B78A2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098327" y="3749905"/>
                  <a:ext cx="1407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BBDC6D4-6832-7354-61FF-34B2A499DB27}"/>
                    </a:ext>
                  </a:extLst>
                </p14:cNvPr>
                <p14:cNvContentPartPr/>
                <p14:nvPr/>
              </p14:nvContentPartPr>
              <p14:xfrm>
                <a:off x="10384887" y="3842785"/>
                <a:ext cx="191880" cy="72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BBDC6D4-6832-7354-61FF-34B2A499DB27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367247" y="3824785"/>
                  <a:ext cx="2275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501EF21-A1F4-81C3-C4CF-40E344CB522C}"/>
                    </a:ext>
                  </a:extLst>
                </p14:cNvPr>
                <p14:cNvContentPartPr/>
                <p14:nvPr/>
              </p14:nvContentPartPr>
              <p14:xfrm>
                <a:off x="10432047" y="3791305"/>
                <a:ext cx="543600" cy="1728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501EF21-A1F4-81C3-C4CF-40E344CB522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414407" y="3773665"/>
                  <a:ext cx="5792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C6B5F9F-A34C-9EC3-0D45-BE3B4FB846E4}"/>
                    </a:ext>
                  </a:extLst>
                </p14:cNvPr>
                <p14:cNvContentPartPr/>
                <p14:nvPr/>
              </p14:nvContentPartPr>
              <p14:xfrm>
                <a:off x="10919127" y="3792385"/>
                <a:ext cx="72720" cy="3445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C6B5F9F-A34C-9EC3-0D45-BE3B4FB846E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901127" y="3774745"/>
                  <a:ext cx="10836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A1F0BD9-D76E-2F81-A3F1-B4094BBEC023}"/>
                    </a:ext>
                  </a:extLst>
                </p14:cNvPr>
                <p14:cNvContentPartPr/>
                <p14:nvPr/>
              </p14:nvContentPartPr>
              <p14:xfrm>
                <a:off x="11064927" y="3778345"/>
                <a:ext cx="172800" cy="4057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A1F0BD9-D76E-2F81-A3F1-B4094BBEC02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047287" y="3760345"/>
                  <a:ext cx="20844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B967F57-4A68-CF8D-29F8-E0D880E335C7}"/>
                    </a:ext>
                  </a:extLst>
                </p14:cNvPr>
                <p14:cNvContentPartPr/>
                <p14:nvPr/>
              </p14:nvContentPartPr>
              <p14:xfrm>
                <a:off x="10409727" y="3574225"/>
                <a:ext cx="1090440" cy="7786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B967F57-4A68-CF8D-29F8-E0D880E335C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0392087" y="3556585"/>
                  <a:ext cx="1126080" cy="814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27213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Learn</a:t>
            </a:r>
            <a:br>
              <a:rPr lang="en-US" sz="2800">
                <a:solidFill>
                  <a:srgbClr val="33175A"/>
                </a:solidFill>
              </a:rPr>
            </a:br>
            <a:r>
              <a:rPr lang="en-IN" sz="2800" b="0">
                <a:solidFill>
                  <a:schemeClr val="tx1"/>
                </a:solidFill>
              </a:rPr>
              <a:t>Line Segment Congruence </a:t>
            </a:r>
            <a:endParaRPr lang="en-US" sz="2800" b="0">
              <a:solidFill>
                <a:schemeClr val="tx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00E8A8-CE53-D245-9987-63340DF3D0A1}"/>
              </a:ext>
            </a:extLst>
          </p:cNvPr>
          <p:cNvSpPr txBox="1">
            <a:spLocks/>
          </p:cNvSpPr>
          <p:nvPr/>
        </p:nvSpPr>
        <p:spPr>
          <a:xfrm>
            <a:off x="478518" y="1774223"/>
            <a:ext cx="7624334" cy="43911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If two geometric figures have exactly the same shape and size, then they are </a:t>
            </a:r>
            <a:r>
              <a:rPr lang="en-US" sz="2800" b="1">
                <a:solidFill>
                  <a:schemeClr val="tx1"/>
                </a:solidFill>
              </a:rPr>
              <a:t>congruent</a:t>
            </a:r>
            <a:r>
              <a:rPr lang="en-US" sz="2800"/>
              <a:t>. Two segments that have the same measure are </a:t>
            </a:r>
            <a:r>
              <a:rPr lang="en-US" sz="2800" b="1">
                <a:solidFill>
                  <a:schemeClr val="tx1"/>
                </a:solidFill>
              </a:rPr>
              <a:t>congruent segments</a:t>
            </a:r>
            <a:r>
              <a:rPr lang="en-US" sz="2800"/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675797B-A086-8986-E1DA-96D611F46893}"/>
                  </a:ext>
                </a:extLst>
              </p14:cNvPr>
              <p14:cNvContentPartPr/>
              <p14:nvPr/>
            </p14:nvContentPartPr>
            <p14:xfrm>
              <a:off x="5359963" y="2335444"/>
              <a:ext cx="1756800" cy="263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675797B-A086-8986-E1DA-96D611F468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06323" y="2227444"/>
                <a:ext cx="1864440" cy="4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2B4EF98-E6DB-2A6E-610B-A70AA0D2DB72}"/>
                  </a:ext>
                </a:extLst>
              </p14:cNvPr>
              <p14:cNvContentPartPr/>
              <p14:nvPr/>
            </p14:nvContentPartPr>
            <p14:xfrm>
              <a:off x="7172563" y="2019364"/>
              <a:ext cx="803880" cy="40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2B4EF98-E6DB-2A6E-610B-A70AA0D2DB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18923" y="1911364"/>
                <a:ext cx="91152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3AFB765-47A0-468C-1664-61380B90E597}"/>
                  </a:ext>
                </a:extLst>
              </p14:cNvPr>
              <p14:cNvContentPartPr/>
              <p14:nvPr/>
            </p14:nvContentPartPr>
            <p14:xfrm>
              <a:off x="630643" y="2472244"/>
              <a:ext cx="678960" cy="25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3AFB765-47A0-468C-1664-61380B90E59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7003" y="2364604"/>
                <a:ext cx="78660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E2ED01A-CC93-E695-D104-B3825B0E8487}"/>
                  </a:ext>
                </a:extLst>
              </p14:cNvPr>
              <p14:cNvContentPartPr/>
              <p14:nvPr/>
            </p14:nvContentPartPr>
            <p14:xfrm>
              <a:off x="1689763" y="2455684"/>
              <a:ext cx="1216080" cy="2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E2ED01A-CC93-E695-D104-B3825B0E848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36123" y="2348044"/>
                <a:ext cx="1323720" cy="24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7014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00E8A8-CE53-D245-9987-63340DF3D0A1}"/>
              </a:ext>
            </a:extLst>
          </p:cNvPr>
          <p:cNvSpPr txBox="1">
            <a:spLocks/>
          </p:cNvSpPr>
          <p:nvPr/>
        </p:nvSpPr>
        <p:spPr>
          <a:xfrm>
            <a:off x="478518" y="1774225"/>
            <a:ext cx="6352588" cy="32323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  <a:latin typeface="+mj-lt"/>
              </a:rPr>
              <a:t>Key Concept: </a:t>
            </a:r>
            <a:r>
              <a:rPr lang="en-IN" sz="2800" b="1"/>
              <a:t>Congruent Segments </a:t>
            </a:r>
            <a:endParaRPr lang="en-IN"/>
          </a:p>
          <a:p>
            <a:r>
              <a:rPr lang="en-US" sz="2800">
                <a:solidFill>
                  <a:srgbClr val="7030A0"/>
                </a:solidFill>
              </a:rPr>
              <a:t>≅</a:t>
            </a:r>
            <a:r>
              <a:rPr lang="en-US" sz="2800"/>
              <a:t> is read </a:t>
            </a:r>
            <a:r>
              <a:rPr lang="en-US" sz="2800" i="1">
                <a:solidFill>
                  <a:srgbClr val="7030A0"/>
                </a:solidFill>
              </a:rPr>
              <a:t>is congruent to</a:t>
            </a:r>
            <a:r>
              <a:rPr lang="en-US" sz="2800"/>
              <a:t>. Tick marks on the figure also indicate congruence. Use a consecutive number of tick marks for each new pair of congruent segments in a figure. 	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F0B0BF-0558-1048-AC06-1D1812F060BC}"/>
              </a:ext>
            </a:extLst>
          </p:cNvPr>
          <p:cNvSpPr txBox="1">
            <a:spLocks/>
          </p:cNvSpPr>
          <p:nvPr/>
        </p:nvSpPr>
        <p:spPr>
          <a:xfrm>
            <a:off x="459873" y="332811"/>
            <a:ext cx="6947606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Learn</a:t>
            </a:r>
            <a:br>
              <a:rPr lang="en-US" sz="2800">
                <a:solidFill>
                  <a:srgbClr val="33175A"/>
                </a:solidFill>
              </a:rPr>
            </a:br>
            <a:r>
              <a:rPr lang="en-IN" sz="2800" b="0">
                <a:solidFill>
                  <a:schemeClr val="tx1"/>
                </a:solidFill>
              </a:rPr>
              <a:t>Line Segment Congruence </a:t>
            </a:r>
            <a:endParaRPr lang="en-US" sz="2800" b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125" y="2204861"/>
            <a:ext cx="2650921" cy="141961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E6C3C51-443A-B2B2-6837-6E1197923169}"/>
                  </a:ext>
                </a:extLst>
              </p14:cNvPr>
              <p14:cNvContentPartPr/>
              <p14:nvPr/>
            </p14:nvContentPartPr>
            <p14:xfrm>
              <a:off x="232627" y="2597537"/>
              <a:ext cx="2160" cy="5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E6C3C51-443A-B2B2-6837-6E119792316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4987" y="2579537"/>
                <a:ext cx="3780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1635199-7367-F334-59C2-2CF1A73519B9}"/>
                  </a:ext>
                </a:extLst>
              </p14:cNvPr>
              <p14:cNvContentPartPr/>
              <p14:nvPr/>
            </p14:nvContentPartPr>
            <p14:xfrm>
              <a:off x="563107" y="2510777"/>
              <a:ext cx="283320" cy="207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1635199-7367-F334-59C2-2CF1A73519B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107" y="2403137"/>
                <a:ext cx="39096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93150B0-1D6C-40D1-025C-C21D377E00FC}"/>
                  </a:ext>
                </a:extLst>
              </p14:cNvPr>
              <p14:cNvContentPartPr/>
              <p14:nvPr/>
            </p14:nvContentPartPr>
            <p14:xfrm>
              <a:off x="8673788" y="2866217"/>
              <a:ext cx="163800" cy="2127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93150B0-1D6C-40D1-025C-C21D377E00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20148" y="2758217"/>
                <a:ext cx="271440" cy="42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033BD59-18DC-CF40-8F52-7DD52A248D66}"/>
                  </a:ext>
                </a:extLst>
              </p14:cNvPr>
              <p14:cNvContentPartPr/>
              <p14:nvPr/>
            </p14:nvContentPartPr>
            <p14:xfrm>
              <a:off x="9989948" y="2624657"/>
              <a:ext cx="158400" cy="2358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033BD59-18DC-CF40-8F52-7DD52A248D6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36308" y="2517017"/>
                <a:ext cx="266040" cy="45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6333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2" y="332811"/>
            <a:ext cx="8455527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Example 5</a:t>
            </a:r>
            <a:br>
              <a:rPr lang="en-US" sz="2800">
                <a:solidFill>
                  <a:srgbClr val="0070C0"/>
                </a:solidFill>
              </a:rPr>
            </a:br>
            <a:r>
              <a:rPr lang="en-US" sz="2800" b="0">
                <a:solidFill>
                  <a:schemeClr val="tx1"/>
                </a:solidFill>
              </a:rPr>
              <a:t>Write and Solve Equations by Using Congruence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F08620-76D1-463D-B1E8-802C90F4C49F}"/>
              </a:ext>
            </a:extLst>
          </p:cNvPr>
          <p:cNvSpPr txBox="1">
            <a:spLocks/>
          </p:cNvSpPr>
          <p:nvPr/>
        </p:nvSpPr>
        <p:spPr>
          <a:xfrm>
            <a:off x="458368" y="1706345"/>
            <a:ext cx="7120992" cy="46491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tx1"/>
                </a:solidFill>
              </a:rPr>
              <a:t>Find the value of </a:t>
            </a:r>
            <a:r>
              <a:rPr lang="en-US" sz="2800" b="1" i="1">
                <a:solidFill>
                  <a:schemeClr val="tx1"/>
                </a:solidFill>
              </a:rPr>
              <a:t>x</a:t>
            </a:r>
            <a:r>
              <a:rPr lang="en-US" sz="2800">
                <a:solidFill>
                  <a:schemeClr val="tx1"/>
                </a:solidFill>
              </a:rPr>
              <a:t>. </a:t>
            </a:r>
            <a:endParaRPr lang="en-US" sz="2800" b="0" i="0" u="none" strike="noStrike" baseline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C3B058-1AF8-4A65-A95D-9818CB963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8" y="2399025"/>
            <a:ext cx="2857549" cy="9023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B5FD5A6-BA97-0909-4C15-EA821D7A2BE7}"/>
                  </a:ext>
                </a:extLst>
              </p14:cNvPr>
              <p14:cNvContentPartPr/>
              <p14:nvPr/>
            </p14:nvContentPartPr>
            <p14:xfrm>
              <a:off x="203533" y="1646739"/>
              <a:ext cx="25920" cy="62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B5FD5A6-BA97-0909-4C15-EA821D7A2BE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533" y="1628739"/>
                <a:ext cx="6156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AA0920C-E411-D3D4-2425-F67224C07F92}"/>
                  </a:ext>
                </a:extLst>
              </p14:cNvPr>
              <p14:cNvContentPartPr/>
              <p14:nvPr/>
            </p14:nvContentPartPr>
            <p14:xfrm>
              <a:off x="1210802" y="2696453"/>
              <a:ext cx="22320" cy="179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AA0920C-E411-D3D4-2425-F67224C07F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56802" y="2588453"/>
                <a:ext cx="12996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D034CFE-343D-FCCC-CBEF-32E6C82FBE08}"/>
                  </a:ext>
                </a:extLst>
              </p14:cNvPr>
              <p14:cNvContentPartPr/>
              <p14:nvPr/>
            </p14:nvContentPartPr>
            <p14:xfrm>
              <a:off x="2555762" y="2683493"/>
              <a:ext cx="19080" cy="202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D034CFE-343D-FCCC-CBEF-32E6C82FBE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02122" y="2575493"/>
                <a:ext cx="126720" cy="41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8B7922A-32AD-A5B9-D555-F25FE687CFE4}"/>
                  </a:ext>
                </a:extLst>
              </p14:cNvPr>
              <p14:cNvContentPartPr/>
              <p14:nvPr/>
            </p14:nvContentPartPr>
            <p14:xfrm>
              <a:off x="1790042" y="3042773"/>
              <a:ext cx="75240" cy="28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8B7922A-32AD-A5B9-D555-F25FE687CFE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72402" y="3025133"/>
                <a:ext cx="11088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290C78E-31C0-35F2-64CC-56F57B449C57}"/>
                  </a:ext>
                </a:extLst>
              </p14:cNvPr>
              <p14:cNvContentPartPr/>
              <p14:nvPr/>
            </p14:nvContentPartPr>
            <p14:xfrm>
              <a:off x="1788602" y="3128813"/>
              <a:ext cx="99720" cy="54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290C78E-31C0-35F2-64CC-56F57B449C5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70962" y="3110813"/>
                <a:ext cx="13536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9559993-4A68-9010-C8B9-2625AE0560D3}"/>
                  </a:ext>
                </a:extLst>
              </p14:cNvPr>
              <p14:cNvContentPartPr/>
              <p14:nvPr/>
            </p14:nvContentPartPr>
            <p14:xfrm>
              <a:off x="1479457" y="3514701"/>
              <a:ext cx="5760" cy="158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9559993-4A68-9010-C8B9-2625AE0560D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61817" y="3496701"/>
                <a:ext cx="4140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E52CC4C1-4C3F-794B-E1F8-26B47970364C}"/>
              </a:ext>
            </a:extLst>
          </p:cNvPr>
          <p:cNvGrpSpPr/>
          <p:nvPr/>
        </p:nvGrpSpPr>
        <p:grpSpPr>
          <a:xfrm>
            <a:off x="2001097" y="2668701"/>
            <a:ext cx="923040" cy="284400"/>
            <a:chOff x="2001097" y="2668701"/>
            <a:chExt cx="92304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98ECB45-5F40-EFD3-A469-E8D212C937E3}"/>
                    </a:ext>
                  </a:extLst>
                </p14:cNvPr>
                <p14:cNvContentPartPr/>
                <p14:nvPr/>
              </p14:nvContentPartPr>
              <p14:xfrm>
                <a:off x="2001097" y="2822061"/>
                <a:ext cx="347760" cy="921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98ECB45-5F40-EFD3-A469-E8D212C937E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983097" y="2804421"/>
                  <a:ext cx="383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25653A8-1B1A-D9EB-4B48-33F521360763}"/>
                    </a:ext>
                  </a:extLst>
                </p14:cNvPr>
                <p14:cNvContentPartPr/>
                <p14:nvPr/>
              </p14:nvContentPartPr>
              <p14:xfrm>
                <a:off x="2259217" y="2843301"/>
                <a:ext cx="127800" cy="1098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25653A8-1B1A-D9EB-4B48-33F52136076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41577" y="2825661"/>
                  <a:ext cx="1634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49547C7-06B9-5B46-46DF-53D97F227D7F}"/>
                    </a:ext>
                  </a:extLst>
                </p14:cNvPr>
                <p14:cNvContentPartPr/>
                <p14:nvPr/>
              </p14:nvContentPartPr>
              <p14:xfrm>
                <a:off x="2081737" y="2668701"/>
                <a:ext cx="790200" cy="2347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49547C7-06B9-5B46-46DF-53D97F227D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64097" y="2651061"/>
                  <a:ext cx="8258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DDCA3EB-5A6C-6A08-307B-ECB49E6BD8BF}"/>
                    </a:ext>
                  </a:extLst>
                </p14:cNvPr>
                <p14:cNvContentPartPr/>
                <p14:nvPr/>
              </p14:nvContentPartPr>
              <p14:xfrm>
                <a:off x="2793457" y="2819181"/>
                <a:ext cx="130680" cy="1134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DDCA3EB-5A6C-6A08-307B-ECB49E6BD8B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775457" y="2801541"/>
                  <a:ext cx="166320" cy="14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B03BCDDA-8937-9868-0D21-FEF0E486FAFA}"/>
                  </a:ext>
                </a:extLst>
              </p14:cNvPr>
              <p14:cNvContentPartPr/>
              <p14:nvPr/>
            </p14:nvContentPartPr>
            <p14:xfrm>
              <a:off x="2776897" y="3265221"/>
              <a:ext cx="23400" cy="16812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B03BCDDA-8937-9868-0D21-FEF0E486FAF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759257" y="3247581"/>
                <a:ext cx="5904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D36DAFD-49B3-C47C-ED6C-304C0A39F700}"/>
                  </a:ext>
                </a:extLst>
              </p14:cNvPr>
              <p14:cNvContentPartPr/>
              <p14:nvPr/>
            </p14:nvContentPartPr>
            <p14:xfrm>
              <a:off x="2893177" y="3273501"/>
              <a:ext cx="222480" cy="15948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D36DAFD-49B3-C47C-ED6C-304C0A39F70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875537" y="3255501"/>
                <a:ext cx="258120" cy="1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A26DAB5-408E-9819-4C82-7F04B73CBAA1}"/>
                  </a:ext>
                </a:extLst>
              </p14:cNvPr>
              <p14:cNvContentPartPr/>
              <p14:nvPr/>
            </p14:nvContentPartPr>
            <p14:xfrm>
              <a:off x="713737" y="3217341"/>
              <a:ext cx="111600" cy="21384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A26DAB5-408E-9819-4C82-7F04B73CBAA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96097" y="3199341"/>
                <a:ext cx="14724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8933AFF-F4E0-B3DA-7DEF-B203F9CABA74}"/>
                  </a:ext>
                </a:extLst>
              </p14:cNvPr>
              <p14:cNvContentPartPr/>
              <p14:nvPr/>
            </p14:nvContentPartPr>
            <p14:xfrm>
              <a:off x="908857" y="3318141"/>
              <a:ext cx="76680" cy="10800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8933AFF-F4E0-B3DA-7DEF-B203F9CABA7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90857" y="3300501"/>
                <a:ext cx="11232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4B8BA34-C08E-D90D-C525-BE260A0B4C9F}"/>
                  </a:ext>
                </a:extLst>
              </p14:cNvPr>
              <p14:cNvContentPartPr/>
              <p14:nvPr/>
            </p14:nvContentPartPr>
            <p14:xfrm>
              <a:off x="896977" y="3304821"/>
              <a:ext cx="127440" cy="1256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4B8BA34-C08E-D90D-C525-BE260A0B4C9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78977" y="3287181"/>
                <a:ext cx="16308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4BA5097-1AC0-7D04-FB9F-DB8C6A935564}"/>
                  </a:ext>
                </a:extLst>
              </p14:cNvPr>
              <p14:cNvContentPartPr/>
              <p14:nvPr/>
            </p14:nvContentPartPr>
            <p14:xfrm>
              <a:off x="1170937" y="3273141"/>
              <a:ext cx="16560" cy="1422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4BA5097-1AC0-7D04-FB9F-DB8C6A93556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153297" y="3255501"/>
                <a:ext cx="5220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BC2284D-BDA0-F4FE-A140-9047EC7647D8}"/>
                  </a:ext>
                </a:extLst>
              </p14:cNvPr>
              <p14:cNvContentPartPr/>
              <p14:nvPr/>
            </p14:nvContentPartPr>
            <p14:xfrm>
              <a:off x="1146817" y="3326781"/>
              <a:ext cx="87840" cy="2664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BC2284D-BDA0-F4FE-A140-9047EC7647D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29177" y="3308781"/>
                <a:ext cx="12348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0EBC5F1-3267-198E-996F-51DEBE41A879}"/>
                  </a:ext>
                </a:extLst>
              </p14:cNvPr>
              <p14:cNvContentPartPr/>
              <p14:nvPr/>
            </p14:nvContentPartPr>
            <p14:xfrm>
              <a:off x="1352377" y="3253701"/>
              <a:ext cx="136080" cy="17640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0EBC5F1-3267-198E-996F-51DEBE41A87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334737" y="3236061"/>
                <a:ext cx="17172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C59B87C-148B-1710-560A-8CFADB398482}"/>
                  </a:ext>
                </a:extLst>
              </p14:cNvPr>
              <p14:cNvContentPartPr/>
              <p14:nvPr/>
            </p14:nvContentPartPr>
            <p14:xfrm>
              <a:off x="1484857" y="3273861"/>
              <a:ext cx="148680" cy="19584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C59B87C-148B-1710-560A-8CFADB39848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467217" y="3256221"/>
                <a:ext cx="18432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5C84B9B-421B-EBE1-8D35-014F0F270795}"/>
                  </a:ext>
                </a:extLst>
              </p14:cNvPr>
              <p14:cNvContentPartPr/>
              <p14:nvPr/>
            </p14:nvContentPartPr>
            <p14:xfrm>
              <a:off x="1745857" y="3263061"/>
              <a:ext cx="76320" cy="792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5C84B9B-421B-EBE1-8D35-014F0F27079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727857" y="3245061"/>
                <a:ext cx="11196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1E51C8D-A5DA-1788-F447-5003DACF35DE}"/>
                  </a:ext>
                </a:extLst>
              </p14:cNvPr>
              <p14:cNvContentPartPr/>
              <p14:nvPr/>
            </p14:nvContentPartPr>
            <p14:xfrm>
              <a:off x="1760977" y="3351981"/>
              <a:ext cx="76320" cy="144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1E51C8D-A5DA-1788-F447-5003DACF35D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742977" y="3333981"/>
                <a:ext cx="1119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6F79739-F1A7-EB4F-A843-D2345D83636A}"/>
                  </a:ext>
                </a:extLst>
              </p14:cNvPr>
              <p14:cNvContentPartPr/>
              <p14:nvPr/>
            </p14:nvContentPartPr>
            <p14:xfrm>
              <a:off x="2030617" y="3248301"/>
              <a:ext cx="154800" cy="20124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6F79739-F1A7-EB4F-A843-D2345D83636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012977" y="3230301"/>
                <a:ext cx="19044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F64239E-786C-F259-2744-82250FD22DF3}"/>
                  </a:ext>
                </a:extLst>
              </p14:cNvPr>
              <p14:cNvContentPartPr/>
              <p14:nvPr/>
            </p14:nvContentPartPr>
            <p14:xfrm>
              <a:off x="2241217" y="3306981"/>
              <a:ext cx="125640" cy="1497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F64239E-786C-F259-2744-82250FD22DF3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223217" y="3289341"/>
                <a:ext cx="16128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7E25037-5BDD-C1CC-246F-7CC982133D1F}"/>
                  </a:ext>
                </a:extLst>
              </p14:cNvPr>
              <p14:cNvContentPartPr/>
              <p14:nvPr/>
            </p14:nvContentPartPr>
            <p14:xfrm>
              <a:off x="2255617" y="3324621"/>
              <a:ext cx="104760" cy="10692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7E25037-5BDD-C1CC-246F-7CC982133D1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2237617" y="3306981"/>
                <a:ext cx="14040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4C64EED-8353-14FA-137C-EBBD4EDD8AFC}"/>
                  </a:ext>
                </a:extLst>
              </p14:cNvPr>
              <p14:cNvContentPartPr/>
              <p14:nvPr/>
            </p14:nvContentPartPr>
            <p14:xfrm>
              <a:off x="2577817" y="3304461"/>
              <a:ext cx="14400" cy="15300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4C64EED-8353-14FA-137C-EBBD4EDD8AFC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559817" y="3286821"/>
                <a:ext cx="50040" cy="1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3D8ABD0-1173-9B83-3F2A-4E6BF55DF12C}"/>
                  </a:ext>
                </a:extLst>
              </p14:cNvPr>
              <p14:cNvContentPartPr/>
              <p14:nvPr/>
            </p14:nvContentPartPr>
            <p14:xfrm>
              <a:off x="2500417" y="3366381"/>
              <a:ext cx="144000" cy="792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3D8ABD0-1173-9B83-3F2A-4E6BF55DF12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2482417" y="3348381"/>
                <a:ext cx="17964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F60463A-E066-D441-E744-DEFA1C8FFD27}"/>
                  </a:ext>
                </a:extLst>
              </p14:cNvPr>
              <p14:cNvContentPartPr/>
              <p14:nvPr/>
            </p14:nvContentPartPr>
            <p14:xfrm>
              <a:off x="1871497" y="3558261"/>
              <a:ext cx="121680" cy="540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F60463A-E066-D441-E744-DEFA1C8FFD27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853857" y="3540621"/>
                <a:ext cx="1573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4DD56159-3A83-D6EB-DCB6-F3E6199A7188}"/>
                  </a:ext>
                </a:extLst>
              </p14:cNvPr>
              <p14:cNvContentPartPr/>
              <p14:nvPr/>
            </p14:nvContentPartPr>
            <p14:xfrm>
              <a:off x="2074177" y="3492021"/>
              <a:ext cx="119160" cy="17964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4DD56159-3A83-D6EB-DCB6-F3E6199A7188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2056537" y="3474021"/>
                <a:ext cx="15480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736F5CEF-970C-01EB-422E-0F3BA66B0FA6}"/>
                  </a:ext>
                </a:extLst>
              </p14:cNvPr>
              <p14:cNvContentPartPr/>
              <p14:nvPr/>
            </p14:nvContentPartPr>
            <p14:xfrm>
              <a:off x="2253817" y="3512541"/>
              <a:ext cx="79560" cy="16452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36F5CEF-970C-01EB-422E-0F3BA66B0FA6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235817" y="3494901"/>
                <a:ext cx="11520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075663A-8C28-8185-7A94-B13DC9964AC2}"/>
                  </a:ext>
                </a:extLst>
              </p14:cNvPr>
              <p14:cNvContentPartPr/>
              <p14:nvPr/>
            </p14:nvContentPartPr>
            <p14:xfrm>
              <a:off x="2260657" y="3540981"/>
              <a:ext cx="110880" cy="13608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075663A-8C28-8185-7A94-B13DC9964AC2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2243017" y="3522981"/>
                <a:ext cx="14652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D6A1ADE-96CD-10B9-58AB-72E4F8A767B4}"/>
                  </a:ext>
                </a:extLst>
              </p14:cNvPr>
              <p14:cNvContentPartPr/>
              <p14:nvPr/>
            </p14:nvContentPartPr>
            <p14:xfrm>
              <a:off x="473977" y="3569061"/>
              <a:ext cx="78120" cy="1764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D6A1ADE-96CD-10B9-58AB-72E4F8A767B4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456337" y="3551421"/>
                <a:ext cx="11376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84BE8B1A-5828-55B1-56EB-3A00DD8E2451}"/>
                  </a:ext>
                </a:extLst>
              </p14:cNvPr>
              <p14:cNvContentPartPr/>
              <p14:nvPr/>
            </p14:nvContentPartPr>
            <p14:xfrm>
              <a:off x="698617" y="3512901"/>
              <a:ext cx="115560" cy="14796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84BE8B1A-5828-55B1-56EB-3A00DD8E245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80617" y="3495261"/>
                <a:ext cx="15120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F1F883B-5BE7-44AF-0D9B-6B22F0750ADB}"/>
                  </a:ext>
                </a:extLst>
              </p14:cNvPr>
              <p14:cNvContentPartPr/>
              <p14:nvPr/>
            </p14:nvContentPartPr>
            <p14:xfrm>
              <a:off x="905617" y="3524061"/>
              <a:ext cx="60840" cy="12636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F1F883B-5BE7-44AF-0D9B-6B22F0750AD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87617" y="3506061"/>
                <a:ext cx="9648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7A703BE5-4AD4-CB77-F84A-A4A9647443CA}"/>
                  </a:ext>
                </a:extLst>
              </p14:cNvPr>
              <p14:cNvContentPartPr/>
              <p14:nvPr/>
            </p14:nvContentPartPr>
            <p14:xfrm>
              <a:off x="903097" y="3550341"/>
              <a:ext cx="116280" cy="9072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7A703BE5-4AD4-CB77-F84A-A4A9647443CA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85097" y="3532341"/>
                <a:ext cx="15192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B4F4001-0F85-A21E-654E-D7E8EFB890CF}"/>
                  </a:ext>
                </a:extLst>
              </p14:cNvPr>
              <p14:cNvContentPartPr/>
              <p14:nvPr/>
            </p14:nvContentPartPr>
            <p14:xfrm>
              <a:off x="366337" y="3719181"/>
              <a:ext cx="3048120" cy="8964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B4F4001-0F85-A21E-654E-D7E8EFB890C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348697" y="3701181"/>
                <a:ext cx="308376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86E4804-A692-2CBB-A057-65C65AB875B6}"/>
                  </a:ext>
                </a:extLst>
              </p14:cNvPr>
              <p14:cNvContentPartPr/>
              <p14:nvPr/>
            </p14:nvContentPartPr>
            <p14:xfrm>
              <a:off x="2047537" y="3299421"/>
              <a:ext cx="280440" cy="44712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86E4804-A692-2CBB-A057-65C65AB875B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029897" y="3281781"/>
                <a:ext cx="31608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E187EB0F-0FF6-3174-E235-6498DFE2C844}"/>
                  </a:ext>
                </a:extLst>
              </p14:cNvPr>
              <p14:cNvContentPartPr/>
              <p14:nvPr/>
            </p14:nvContentPartPr>
            <p14:xfrm>
              <a:off x="956894" y="4437635"/>
              <a:ext cx="1624680" cy="2340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E187EB0F-0FF6-3174-E235-6498DFE2C84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38894" y="4419995"/>
                <a:ext cx="1660320" cy="5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7D463C71-EEE2-8689-8192-C87D8C6D9A5D}"/>
              </a:ext>
            </a:extLst>
          </p:cNvPr>
          <p:cNvGrpSpPr/>
          <p:nvPr/>
        </p:nvGrpSpPr>
        <p:grpSpPr>
          <a:xfrm>
            <a:off x="656137" y="3828981"/>
            <a:ext cx="1700797" cy="474734"/>
            <a:chOff x="656137" y="3828981"/>
            <a:chExt cx="1700797" cy="47473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7C04DCE-48B1-27CF-2B8E-E37E82E6363C}"/>
                    </a:ext>
                  </a:extLst>
                </p14:cNvPr>
                <p14:cNvContentPartPr/>
                <p14:nvPr/>
              </p14:nvContentPartPr>
              <p14:xfrm>
                <a:off x="656137" y="3828981"/>
                <a:ext cx="101520" cy="12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7C04DCE-48B1-27CF-2B8E-E37E82E6363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38137" y="3810981"/>
                  <a:ext cx="1371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1E52015-4B84-A7BF-CAE4-556FA14C7908}"/>
                    </a:ext>
                  </a:extLst>
                </p14:cNvPr>
                <p14:cNvContentPartPr/>
                <p14:nvPr/>
              </p14:nvContentPartPr>
              <p14:xfrm>
                <a:off x="733537" y="3830781"/>
                <a:ext cx="23400" cy="2743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1E52015-4B84-A7BF-CAE4-556FA14C790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15537" y="3813141"/>
                  <a:ext cx="5904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06DEFC3-D1F5-C513-A868-5687CF3D7DBF}"/>
                    </a:ext>
                  </a:extLst>
                </p14:cNvPr>
                <p14:cNvContentPartPr/>
                <p14:nvPr/>
              </p14:nvContentPartPr>
              <p14:xfrm>
                <a:off x="841537" y="3872181"/>
                <a:ext cx="101160" cy="2246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06DEFC3-D1F5-C513-A868-5687CF3D7DB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23897" y="3854181"/>
                  <a:ext cx="1368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838EC66-4FE9-9066-F0A4-C4DB16FC2219}"/>
                    </a:ext>
                  </a:extLst>
                </p14:cNvPr>
                <p14:cNvContentPartPr/>
                <p14:nvPr/>
              </p14:nvContentPartPr>
              <p14:xfrm>
                <a:off x="820094" y="3894755"/>
                <a:ext cx="105120" cy="1670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838EC66-4FE9-9066-F0A4-C4DB16FC221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2454" y="3877115"/>
                  <a:ext cx="1407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43A1D48-F1BC-4776-C016-8159669874F2}"/>
                    </a:ext>
                  </a:extLst>
                </p14:cNvPr>
                <p14:cNvContentPartPr/>
                <p14:nvPr/>
              </p14:nvContentPartPr>
              <p14:xfrm>
                <a:off x="1056974" y="3912395"/>
                <a:ext cx="20520" cy="1710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43A1D48-F1BC-4776-C016-8159669874F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38974" y="3894395"/>
                  <a:ext cx="561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53F02D6-BB68-73FA-B3E7-73D8449D757B}"/>
                    </a:ext>
                  </a:extLst>
                </p14:cNvPr>
                <p14:cNvContentPartPr/>
                <p14:nvPr/>
              </p14:nvContentPartPr>
              <p14:xfrm>
                <a:off x="1011974" y="3996275"/>
                <a:ext cx="96840" cy="32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53F02D6-BB68-73FA-B3E7-73D8449D757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93974" y="3978275"/>
                  <a:ext cx="132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A157C37-F195-ABFC-FDFB-C08CC37BFCEA}"/>
                    </a:ext>
                  </a:extLst>
                </p14:cNvPr>
                <p14:cNvContentPartPr/>
                <p14:nvPr/>
              </p14:nvContentPartPr>
              <p14:xfrm>
                <a:off x="1229414" y="3892955"/>
                <a:ext cx="120240" cy="1854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A157C37-F195-ABFC-FDFB-C08CC37BFCE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211414" y="3874955"/>
                  <a:ext cx="1558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C4B3AF9-EF71-D4E8-C398-4E97F0F86A70}"/>
                    </a:ext>
                  </a:extLst>
                </p14:cNvPr>
                <p14:cNvContentPartPr/>
                <p14:nvPr/>
              </p14:nvContentPartPr>
              <p14:xfrm>
                <a:off x="1380974" y="3898355"/>
                <a:ext cx="109080" cy="1472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C4B3AF9-EF71-D4E8-C398-4E97F0F86A7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363334" y="3880715"/>
                  <a:ext cx="1447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DFEFDCC-4C3F-D05E-B7B1-C01BD432D84C}"/>
                    </a:ext>
                  </a:extLst>
                </p14:cNvPr>
                <p14:cNvContentPartPr/>
                <p14:nvPr/>
              </p14:nvContentPartPr>
              <p14:xfrm>
                <a:off x="1640174" y="3918875"/>
                <a:ext cx="129240" cy="18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DFEFDCC-4C3F-D05E-B7B1-C01BD432D84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622534" y="3901235"/>
                  <a:ext cx="16488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C85AA8A-8E4A-4DCE-2CA7-237AAAF160DD}"/>
                    </a:ext>
                  </a:extLst>
                </p14:cNvPr>
                <p14:cNvContentPartPr/>
                <p14:nvPr/>
              </p14:nvContentPartPr>
              <p14:xfrm>
                <a:off x="1697414" y="4018235"/>
                <a:ext cx="125280" cy="1260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C85AA8A-8E4A-4DCE-2CA7-237AAAF160D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679414" y="4000595"/>
                  <a:ext cx="160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2F7731F-63DE-32AB-4E6F-D68DCF932EC7}"/>
                    </a:ext>
                  </a:extLst>
                </p14:cNvPr>
                <p14:cNvContentPartPr/>
                <p14:nvPr/>
              </p14:nvContentPartPr>
              <p14:xfrm>
                <a:off x="2066414" y="3906635"/>
                <a:ext cx="54360" cy="19224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2F7731F-63DE-32AB-4E6F-D68DCF932EC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048414" y="3888995"/>
                  <a:ext cx="900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1222736-8E20-3E39-F244-DEC1C8044614}"/>
                    </a:ext>
                  </a:extLst>
                </p14:cNvPr>
                <p14:cNvContentPartPr/>
                <p14:nvPr/>
              </p14:nvContentPartPr>
              <p14:xfrm>
                <a:off x="2182334" y="3932915"/>
                <a:ext cx="174600" cy="1882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1222736-8E20-3E39-F244-DEC1C804461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164334" y="3914915"/>
                  <a:ext cx="2102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C664B61-4FDE-F83D-15B0-DE8941F0F017}"/>
                    </a:ext>
                  </a:extLst>
                </p14:cNvPr>
                <p14:cNvContentPartPr/>
                <p14:nvPr/>
              </p14:nvContentPartPr>
              <p14:xfrm>
                <a:off x="1065974" y="4143515"/>
                <a:ext cx="99000" cy="208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C664B61-4FDE-F83D-15B0-DE8941F0F01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48334" y="4125515"/>
                  <a:ext cx="1346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EBDC12B-D36B-2C27-E249-5DA859A1D3E9}"/>
                    </a:ext>
                  </a:extLst>
                </p14:cNvPr>
                <p14:cNvContentPartPr/>
                <p14:nvPr/>
              </p14:nvContentPartPr>
              <p14:xfrm>
                <a:off x="1304654" y="4112195"/>
                <a:ext cx="98640" cy="1429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EBDC12B-D36B-2C27-E249-5DA859A1D3E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287014" y="4094195"/>
                  <a:ext cx="1342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A63D43C-238B-DECE-E232-14FC5647F031}"/>
                    </a:ext>
                  </a:extLst>
                </p14:cNvPr>
                <p14:cNvContentPartPr/>
                <p14:nvPr/>
              </p14:nvContentPartPr>
              <p14:xfrm>
                <a:off x="1441814" y="4121555"/>
                <a:ext cx="61200" cy="8172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A63D43C-238B-DECE-E232-14FC5647F03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423814" y="4103555"/>
                  <a:ext cx="968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39FF044-9366-7789-0462-C0C56A97C520}"/>
                    </a:ext>
                  </a:extLst>
                </p14:cNvPr>
                <p14:cNvContentPartPr/>
                <p14:nvPr/>
              </p14:nvContentPartPr>
              <p14:xfrm>
                <a:off x="1877054" y="4202195"/>
                <a:ext cx="93240" cy="68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39FF044-9366-7789-0462-C0C56A97C52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859414" y="4184195"/>
                  <a:ext cx="128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80E4F149-863C-280F-122E-D5B07F311CF6}"/>
                    </a:ext>
                  </a:extLst>
                </p14:cNvPr>
                <p14:cNvContentPartPr/>
                <p14:nvPr/>
              </p14:nvContentPartPr>
              <p14:xfrm>
                <a:off x="2070014" y="4157555"/>
                <a:ext cx="127800" cy="146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80E4F149-863C-280F-122E-D5B07F311CF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052374" y="4139915"/>
                  <a:ext cx="1634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D14DD89-122C-6F39-ED39-4F426DAB0875}"/>
                    </a:ext>
                  </a:extLst>
                </p14:cNvPr>
                <p14:cNvContentPartPr/>
                <p14:nvPr/>
              </p14:nvContentPartPr>
              <p14:xfrm>
                <a:off x="2238134" y="4187435"/>
                <a:ext cx="70920" cy="795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D14DD89-122C-6F39-ED39-4F426DAB087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220494" y="4169795"/>
                  <a:ext cx="1065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3FECEDA9-BD1A-2014-625C-5B89D54174CB}"/>
                    </a:ext>
                  </a:extLst>
                </p14:cNvPr>
                <p14:cNvContentPartPr/>
                <p14:nvPr/>
              </p14:nvContentPartPr>
              <p14:xfrm>
                <a:off x="1251374" y="3869915"/>
                <a:ext cx="199080" cy="2595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3FECEDA9-BD1A-2014-625C-5B89D54174C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233374" y="3852275"/>
                  <a:ext cx="234720" cy="29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2A7663B-F540-8591-BF33-EF340939032B}"/>
              </a:ext>
            </a:extLst>
          </p:cNvPr>
          <p:cNvGrpSpPr/>
          <p:nvPr/>
        </p:nvGrpSpPr>
        <p:grpSpPr>
          <a:xfrm>
            <a:off x="1199894" y="4481195"/>
            <a:ext cx="1334520" cy="596520"/>
            <a:chOff x="1199894" y="4481195"/>
            <a:chExt cx="1334520" cy="59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CCFE2A4-8F18-68A8-88F1-9F773AC7AABF}"/>
                    </a:ext>
                  </a:extLst>
                </p14:cNvPr>
                <p14:cNvContentPartPr/>
                <p14:nvPr/>
              </p14:nvContentPartPr>
              <p14:xfrm>
                <a:off x="1199894" y="4524395"/>
                <a:ext cx="150840" cy="982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CCFE2A4-8F18-68A8-88F1-9F773AC7AAB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181894" y="4506395"/>
                  <a:ext cx="1864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AF48FE2-DB3F-7190-5D69-3D7746B0ACE5}"/>
                    </a:ext>
                  </a:extLst>
                </p14:cNvPr>
                <p14:cNvContentPartPr/>
                <p14:nvPr/>
              </p14:nvContentPartPr>
              <p14:xfrm>
                <a:off x="1296374" y="4500995"/>
                <a:ext cx="57960" cy="24588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AF48FE2-DB3F-7190-5D69-3D7746B0ACE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278734" y="4482995"/>
                  <a:ext cx="936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00856B7-2348-F499-1C4B-BD084B31DC41}"/>
                    </a:ext>
                  </a:extLst>
                </p14:cNvPr>
                <p14:cNvContentPartPr/>
                <p14:nvPr/>
              </p14:nvContentPartPr>
              <p14:xfrm>
                <a:off x="1448654" y="4572275"/>
                <a:ext cx="119520" cy="1825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00856B7-2348-F499-1C4B-BD084B31DC4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430654" y="4554275"/>
                  <a:ext cx="1551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C485059-F49A-BA90-C95F-F78AA66C3948}"/>
                    </a:ext>
                  </a:extLst>
                </p14:cNvPr>
                <p14:cNvContentPartPr/>
                <p14:nvPr/>
              </p14:nvContentPartPr>
              <p14:xfrm>
                <a:off x="1450454" y="4581275"/>
                <a:ext cx="132840" cy="1350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C485059-F49A-BA90-C95F-F78AA66C394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432454" y="4563275"/>
                  <a:ext cx="1684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75D457D3-536B-084F-C986-8E8C0B185ACF}"/>
                    </a:ext>
                  </a:extLst>
                </p14:cNvPr>
                <p14:cNvContentPartPr/>
                <p14:nvPr/>
              </p14:nvContentPartPr>
              <p14:xfrm>
                <a:off x="1682654" y="4596755"/>
                <a:ext cx="194760" cy="936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75D457D3-536B-084F-C986-8E8C0B185AC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665014" y="4578755"/>
                  <a:ext cx="2304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38731710-8495-E9D1-F960-0C1625C3BBB3}"/>
                    </a:ext>
                  </a:extLst>
                </p14:cNvPr>
                <p14:cNvContentPartPr/>
                <p14:nvPr/>
              </p14:nvContentPartPr>
              <p14:xfrm>
                <a:off x="2092694" y="4561835"/>
                <a:ext cx="99720" cy="64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38731710-8495-E9D1-F960-0C1625C3BBB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074694" y="4543835"/>
                  <a:ext cx="135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30E55A1-0DE6-4A2A-1435-0AFDD123C302}"/>
                    </a:ext>
                  </a:extLst>
                </p14:cNvPr>
                <p14:cNvContentPartPr/>
                <p14:nvPr/>
              </p14:nvContentPartPr>
              <p14:xfrm>
                <a:off x="2312294" y="4481195"/>
                <a:ext cx="126720" cy="12348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30E55A1-0DE6-4A2A-1435-0AFDD123C30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294654" y="4463555"/>
                  <a:ext cx="1623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20A6A59-BD81-4392-3AA1-92555C3398A7}"/>
                    </a:ext>
                  </a:extLst>
                </p14:cNvPr>
                <p14:cNvContentPartPr/>
                <p14:nvPr/>
              </p14:nvContentPartPr>
              <p14:xfrm>
                <a:off x="2310494" y="4596755"/>
                <a:ext cx="126720" cy="12024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20A6A59-BD81-4392-3AA1-92555C3398A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292854" y="4579115"/>
                  <a:ext cx="1623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317D61B-904D-FCA3-B26B-2700FF2C7C20}"/>
                    </a:ext>
                  </a:extLst>
                </p14:cNvPr>
                <p14:cNvContentPartPr/>
                <p14:nvPr/>
              </p14:nvContentPartPr>
              <p14:xfrm>
                <a:off x="1255334" y="4792235"/>
                <a:ext cx="323280" cy="57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317D61B-904D-FCA3-B26B-2700FF2C7C2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237334" y="4774595"/>
                  <a:ext cx="3589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14F01001-912C-D536-EAEC-082FC11C8A7D}"/>
                    </a:ext>
                  </a:extLst>
                </p14:cNvPr>
                <p14:cNvContentPartPr/>
                <p14:nvPr/>
              </p14:nvContentPartPr>
              <p14:xfrm>
                <a:off x="2221574" y="4775675"/>
                <a:ext cx="312840" cy="93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14F01001-912C-D536-EAEC-082FC11C8A7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203934" y="4758035"/>
                  <a:ext cx="3484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71184C2-986A-F15F-3BEE-2D31BF2D279A}"/>
                    </a:ext>
                  </a:extLst>
                </p14:cNvPr>
                <p14:cNvContentPartPr/>
                <p14:nvPr/>
              </p14:nvContentPartPr>
              <p14:xfrm>
                <a:off x="1402574" y="4815635"/>
                <a:ext cx="145800" cy="1126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71184C2-986A-F15F-3BEE-2D31BF2D279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384574" y="4797635"/>
                  <a:ext cx="1814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6A280984-70B2-A6E5-90D5-F78B53AECE88}"/>
                    </a:ext>
                  </a:extLst>
                </p14:cNvPr>
                <p14:cNvContentPartPr/>
                <p14:nvPr/>
              </p14:nvContentPartPr>
              <p14:xfrm>
                <a:off x="1512374" y="4837235"/>
                <a:ext cx="48240" cy="21348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6A280984-70B2-A6E5-90D5-F78B53AECE8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494374" y="4819595"/>
                  <a:ext cx="838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356865CB-4684-566E-5B43-160630E59FE7}"/>
                    </a:ext>
                  </a:extLst>
                </p14:cNvPr>
                <p14:cNvContentPartPr/>
                <p14:nvPr/>
              </p14:nvContentPartPr>
              <p14:xfrm>
                <a:off x="2280254" y="4839395"/>
                <a:ext cx="100080" cy="1123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356865CB-4684-566E-5B43-160630E59FE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262254" y="4821395"/>
                  <a:ext cx="1357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F4AF0EE2-0799-A108-8FA8-844786E330BA}"/>
                    </a:ext>
                  </a:extLst>
                </p14:cNvPr>
                <p14:cNvContentPartPr/>
                <p14:nvPr/>
              </p14:nvContentPartPr>
              <p14:xfrm>
                <a:off x="2383574" y="4807715"/>
                <a:ext cx="14400" cy="2700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F4AF0EE2-0799-A108-8FA8-844786E330B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365574" y="4789715"/>
                  <a:ext cx="50040" cy="30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3C1A4F3-EA5A-64C1-7D51-DECD68084906}"/>
              </a:ext>
            </a:extLst>
          </p:cNvPr>
          <p:cNvGrpSpPr/>
          <p:nvPr/>
        </p:nvGrpSpPr>
        <p:grpSpPr>
          <a:xfrm>
            <a:off x="2885414" y="3903395"/>
            <a:ext cx="1328760" cy="710640"/>
            <a:chOff x="2885414" y="3903395"/>
            <a:chExt cx="1328760" cy="71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C6D2E8BA-99B9-ED5B-0752-2C3093CEAA3A}"/>
                    </a:ext>
                  </a:extLst>
                </p14:cNvPr>
                <p14:cNvContentPartPr/>
                <p14:nvPr/>
              </p14:nvContentPartPr>
              <p14:xfrm>
                <a:off x="3133094" y="4124795"/>
                <a:ext cx="131040" cy="22860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C6D2E8BA-99B9-ED5B-0752-2C3093CEAA3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115094" y="4107155"/>
                  <a:ext cx="1666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AE4527F-EBA7-3DD0-5A86-2B6FED3761B1}"/>
                    </a:ext>
                  </a:extLst>
                </p14:cNvPr>
                <p14:cNvContentPartPr/>
                <p14:nvPr/>
              </p14:nvContentPartPr>
              <p14:xfrm>
                <a:off x="3105014" y="4128035"/>
                <a:ext cx="144360" cy="2664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AE4527F-EBA7-3DD0-5A86-2B6FED3761B1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087014" y="4110395"/>
                  <a:ext cx="1800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99D9F037-DFFC-59A2-68E2-D1BEE7765449}"/>
                    </a:ext>
                  </a:extLst>
                </p14:cNvPr>
                <p14:cNvContentPartPr/>
                <p14:nvPr/>
              </p14:nvContentPartPr>
              <p14:xfrm>
                <a:off x="3343334" y="4167995"/>
                <a:ext cx="113040" cy="104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99D9F037-DFFC-59A2-68E2-D1BEE776544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325334" y="4149995"/>
                  <a:ext cx="1486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0D933C85-E98A-3147-F739-9BE9920049D5}"/>
                    </a:ext>
                  </a:extLst>
                </p14:cNvPr>
                <p14:cNvContentPartPr/>
                <p14:nvPr/>
              </p14:nvContentPartPr>
              <p14:xfrm>
                <a:off x="3368174" y="4286435"/>
                <a:ext cx="108000" cy="2016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0D933C85-E98A-3147-F739-9BE9920049D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350534" y="4268435"/>
                  <a:ext cx="1436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D8B199F3-AFE1-9024-08C8-A196F8C30243}"/>
                    </a:ext>
                  </a:extLst>
                </p14:cNvPr>
                <p14:cNvContentPartPr/>
                <p14:nvPr/>
              </p14:nvContentPartPr>
              <p14:xfrm>
                <a:off x="3621614" y="4135595"/>
                <a:ext cx="114840" cy="3276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D8B199F3-AFE1-9024-08C8-A196F8C3024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603974" y="4117955"/>
                  <a:ext cx="1504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09C5A734-E47E-C174-93CA-4E8ADA7AC9FF}"/>
                    </a:ext>
                  </a:extLst>
                </p14:cNvPr>
                <p14:cNvContentPartPr/>
                <p14:nvPr/>
              </p14:nvContentPartPr>
              <p14:xfrm>
                <a:off x="3800174" y="4026155"/>
                <a:ext cx="166680" cy="1954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09C5A734-E47E-C174-93CA-4E8ADA7AC9F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782174" y="4008515"/>
                  <a:ext cx="2023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F8F069F1-0EFB-E083-8608-BF1F5923307B}"/>
                    </a:ext>
                  </a:extLst>
                </p14:cNvPr>
                <p14:cNvContentPartPr/>
                <p14:nvPr/>
              </p14:nvContentPartPr>
              <p14:xfrm>
                <a:off x="2885414" y="3903395"/>
                <a:ext cx="1328760" cy="7106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F8F069F1-0EFB-E083-8608-BF1F5923307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867774" y="3885755"/>
                  <a:ext cx="1364400" cy="746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2861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9FEBC70-14DF-1346-9D20-FCA256EAA232}"/>
              </a:ext>
            </a:extLst>
          </p:cNvPr>
          <p:cNvSpPr txBox="1">
            <a:spLocks/>
          </p:cNvSpPr>
          <p:nvPr/>
        </p:nvSpPr>
        <p:spPr>
          <a:xfrm>
            <a:off x="459872" y="332811"/>
            <a:ext cx="8455527" cy="1286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rgbClr val="0070C0"/>
                </a:solidFill>
              </a:rPr>
              <a:t>Example 5</a:t>
            </a:r>
            <a:br>
              <a:rPr lang="en-US" sz="2800">
                <a:solidFill>
                  <a:srgbClr val="0070C0"/>
                </a:solidFill>
              </a:rPr>
            </a:br>
            <a:r>
              <a:rPr lang="en-US" sz="2800" b="0">
                <a:solidFill>
                  <a:schemeClr val="tx1"/>
                </a:solidFill>
              </a:rPr>
              <a:t>Write and Solve Equations by Using Congruence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36" y="1693503"/>
            <a:ext cx="2857549" cy="902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6509770"/>
                  </p:ext>
                </p:extLst>
              </p:nvPr>
            </p:nvGraphicFramePr>
            <p:xfrm>
              <a:off x="458368" y="2918418"/>
              <a:ext cx="11254020" cy="328561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37114">
                      <a:extLst>
                        <a:ext uri="{9D8B030D-6E8A-4147-A177-3AD203B41FA5}">
                          <a16:colId xmlns:a16="http://schemas.microsoft.com/office/drawing/2014/main" val="4275480408"/>
                        </a:ext>
                      </a:extLst>
                    </a:gridCol>
                    <a:gridCol w="7516906">
                      <a:extLst>
                        <a:ext uri="{9D8B030D-6E8A-4147-A177-3AD203B41FA5}">
                          <a16:colId xmlns:a16="http://schemas.microsoft.com/office/drawing/2014/main" val="309642701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PQ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QR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Definition of congruence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5392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2(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6)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Substitution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01548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2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12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Distributive Property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796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−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Subtract 2</a:t>
                          </a:r>
                          <a:r>
                            <a:rPr lang="en-US" sz="2800" b="0" i="1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and 20 from each side. Simplify.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685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>
                              <a:solidFill>
                                <a:schemeClr val="tx2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IN" sz="280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−8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Divide each side by 4.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1443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−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Simplify.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38905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6509770"/>
                  </p:ext>
                </p:extLst>
              </p:nvPr>
            </p:nvGraphicFramePr>
            <p:xfrm>
              <a:off x="458368" y="2918418"/>
              <a:ext cx="11254020" cy="328561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37114">
                      <a:extLst>
                        <a:ext uri="{9D8B030D-6E8A-4147-A177-3AD203B41FA5}">
                          <a16:colId xmlns:a16="http://schemas.microsoft.com/office/drawing/2014/main" val="4275480408"/>
                        </a:ext>
                      </a:extLst>
                    </a:gridCol>
                    <a:gridCol w="7516906">
                      <a:extLst>
                        <a:ext uri="{9D8B030D-6E8A-4147-A177-3AD203B41FA5}">
                          <a16:colId xmlns:a16="http://schemas.microsoft.com/office/drawing/2014/main" val="3096427015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PQ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QR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Definition of congruence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53922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2(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6)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Substitution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0154868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20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2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12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Distributive Property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79654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−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Subtract 2</a:t>
                          </a:r>
                          <a:r>
                            <a:rPr lang="en-US" sz="2800" b="0" i="1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and 20 from each side. Simplify.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2968514"/>
                      </a:ext>
                    </a:extLst>
                  </a:tr>
                  <a:tr h="6948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307895" r="-201305" b="-991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Divide each side by 4.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1443004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x</a:t>
                          </a:r>
                          <a:r>
                            <a:rPr lang="en-IN" sz="2800" b="0" i="1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−</a:t>
                          </a:r>
                          <a:r>
                            <a:rPr lang="en-IN" sz="2800" b="0" i="0" u="none" strike="noStrike" kern="1200" baseline="0">
                              <a:solidFill>
                                <a:schemeClr val="tx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 </a:t>
                          </a:r>
                          <a:endParaRPr lang="en-IN" sz="280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800" b="0" i="0" u="none" strike="noStrike" kern="1200" baseline="0">
                              <a:solidFill>
                                <a:srgbClr val="0070C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Simplify. </a:t>
                          </a:r>
                          <a:endParaRPr lang="en-IN" sz="280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389053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0C425AEA-6C6A-F418-3CD7-0C29E91A6E43}"/>
              </a:ext>
            </a:extLst>
          </p:cNvPr>
          <p:cNvGrpSpPr/>
          <p:nvPr/>
        </p:nvGrpSpPr>
        <p:grpSpPr>
          <a:xfrm>
            <a:off x="885247" y="1206965"/>
            <a:ext cx="1622160" cy="1140480"/>
            <a:chOff x="885247" y="1206965"/>
            <a:chExt cx="1622160" cy="114048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F88BED8-6634-06CA-F87D-6A7B3E04767C}"/>
                    </a:ext>
                  </a:extLst>
                </p14:cNvPr>
                <p14:cNvContentPartPr/>
                <p14:nvPr/>
              </p14:nvContentPartPr>
              <p14:xfrm>
                <a:off x="885247" y="1295885"/>
                <a:ext cx="179280" cy="2678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F88BED8-6634-06CA-F87D-6A7B3E04767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49607" y="1260245"/>
                  <a:ext cx="25092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EFC803B-0FA5-0C51-F06A-3BCCBEAF1607}"/>
                    </a:ext>
                  </a:extLst>
                </p14:cNvPr>
                <p14:cNvContentPartPr/>
                <p14:nvPr/>
              </p14:nvContentPartPr>
              <p14:xfrm>
                <a:off x="1123207" y="1229285"/>
                <a:ext cx="102240" cy="4186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EFC803B-0FA5-0C51-F06A-3BCCBEAF160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87207" y="1193645"/>
                  <a:ext cx="1738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D9B1A8D-3906-ADEE-2C3C-780C94D31889}"/>
                    </a:ext>
                  </a:extLst>
                </p14:cNvPr>
                <p14:cNvContentPartPr/>
                <p14:nvPr/>
              </p14:nvContentPartPr>
              <p14:xfrm>
                <a:off x="1240567" y="1451405"/>
                <a:ext cx="83520" cy="61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D9B1A8D-3906-ADEE-2C3C-780C94D3188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04567" y="1415405"/>
                  <a:ext cx="1551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5C6561E-8E54-91E2-7029-8AC00326668D}"/>
                    </a:ext>
                  </a:extLst>
                </p14:cNvPr>
                <p14:cNvContentPartPr/>
                <p14:nvPr/>
              </p14:nvContentPartPr>
              <p14:xfrm>
                <a:off x="1428127" y="1335125"/>
                <a:ext cx="132480" cy="1803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5C6561E-8E54-91E2-7029-8AC00326668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392127" y="1299125"/>
                  <a:ext cx="20412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C8A39EB-1E0D-FF7F-5E40-BF4C2703EB53}"/>
                    </a:ext>
                  </a:extLst>
                </p14:cNvPr>
                <p14:cNvContentPartPr/>
                <p14:nvPr/>
              </p14:nvContentPartPr>
              <p14:xfrm>
                <a:off x="1576807" y="1206965"/>
                <a:ext cx="134640" cy="446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C8A39EB-1E0D-FF7F-5E40-BF4C2703EB5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541167" y="1170965"/>
                  <a:ext cx="20628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C718D0A-67CF-D37D-3402-7DDD9C5DC482}"/>
                    </a:ext>
                  </a:extLst>
                </p14:cNvPr>
                <p14:cNvContentPartPr/>
                <p14:nvPr/>
              </p14:nvContentPartPr>
              <p14:xfrm>
                <a:off x="1892887" y="1297325"/>
                <a:ext cx="16560" cy="238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C718D0A-67CF-D37D-3402-7DDD9C5DC48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857247" y="1261325"/>
                  <a:ext cx="8820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EA7DE8B-C2D8-A5D1-B6FC-209476E60764}"/>
                    </a:ext>
                  </a:extLst>
                </p14:cNvPr>
                <p14:cNvContentPartPr/>
                <p14:nvPr/>
              </p14:nvContentPartPr>
              <p14:xfrm>
                <a:off x="1818727" y="1459325"/>
                <a:ext cx="141840" cy="43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EA7DE8B-C2D8-A5D1-B6FC-209476E6076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83087" y="1423685"/>
                  <a:ext cx="2134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235C8E2-F830-61A0-F012-DE30E8E687EE}"/>
                    </a:ext>
                  </a:extLst>
                </p14:cNvPr>
                <p14:cNvContentPartPr/>
                <p14:nvPr/>
              </p14:nvContentPartPr>
              <p14:xfrm>
                <a:off x="2103127" y="1288325"/>
                <a:ext cx="137160" cy="2502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235C8E2-F830-61A0-F012-DE30E8E687E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067127" y="1252685"/>
                  <a:ext cx="20880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24D292A-3F22-1C2B-0E49-E33B6691C1E1}"/>
                    </a:ext>
                  </a:extLst>
                </p14:cNvPr>
                <p14:cNvContentPartPr/>
                <p14:nvPr/>
              </p14:nvContentPartPr>
              <p14:xfrm>
                <a:off x="2347567" y="1296605"/>
                <a:ext cx="159840" cy="187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24D292A-3F22-1C2B-0E49-E33B6691C1E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11567" y="1260965"/>
                  <a:ext cx="23148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A63569A-E001-7303-EB98-B3D4842A01DF}"/>
                    </a:ext>
                  </a:extLst>
                </p14:cNvPr>
                <p14:cNvContentPartPr/>
                <p14:nvPr/>
              </p14:nvContentPartPr>
              <p14:xfrm>
                <a:off x="1093327" y="1682525"/>
                <a:ext cx="95040" cy="169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A63569A-E001-7303-EB98-B3D4842A01D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57687" y="1646525"/>
                  <a:ext cx="1666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9655C40-6CD0-B676-ED48-992664707C69}"/>
                    </a:ext>
                  </a:extLst>
                </p14:cNvPr>
                <p14:cNvContentPartPr/>
                <p14:nvPr/>
              </p14:nvContentPartPr>
              <p14:xfrm>
                <a:off x="1387087" y="1635365"/>
                <a:ext cx="5040" cy="1303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9655C40-6CD0-B676-ED48-992664707C6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351447" y="1599365"/>
                  <a:ext cx="766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0E0D68C-2E58-1F67-63CD-FA87CE187CD9}"/>
                    </a:ext>
                  </a:extLst>
                </p14:cNvPr>
                <p14:cNvContentPartPr/>
                <p14:nvPr/>
              </p14:nvContentPartPr>
              <p14:xfrm>
                <a:off x="1504087" y="1633565"/>
                <a:ext cx="130320" cy="15912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0E0D68C-2E58-1F67-63CD-FA87CE187CD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468447" y="1597565"/>
                  <a:ext cx="2019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F119A0F-C3E9-033F-DB09-40BC89336487}"/>
                    </a:ext>
                  </a:extLst>
                </p14:cNvPr>
                <p14:cNvContentPartPr/>
                <p14:nvPr/>
              </p14:nvContentPartPr>
              <p14:xfrm>
                <a:off x="1805407" y="1610165"/>
                <a:ext cx="2520" cy="1915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F119A0F-C3E9-033F-DB09-40BC8933648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769407" y="1574525"/>
                  <a:ext cx="741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5F3B11B-30EC-21FF-3CBA-EC055CF6EC2B}"/>
                    </a:ext>
                  </a:extLst>
                </p14:cNvPr>
                <p14:cNvContentPartPr/>
                <p14:nvPr/>
              </p14:nvContentPartPr>
              <p14:xfrm>
                <a:off x="1727647" y="1677845"/>
                <a:ext cx="164880" cy="694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5F3B11B-30EC-21FF-3CBA-EC055CF6EC2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691647" y="1642205"/>
                  <a:ext cx="2365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40B0D1F-C9D3-749E-9C78-7F6A479CC9AF}"/>
                    </a:ext>
                  </a:extLst>
                </p14:cNvPr>
                <p14:cNvContentPartPr/>
                <p14:nvPr/>
              </p14:nvContentPartPr>
              <p14:xfrm>
                <a:off x="1941847" y="1595765"/>
                <a:ext cx="129960" cy="2116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40B0D1F-C9D3-749E-9C78-7F6A479CC9A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905847" y="1560125"/>
                  <a:ext cx="2016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B6D657A-4B82-8AAB-BF13-7157ECC87F41}"/>
                    </a:ext>
                  </a:extLst>
                </p14:cNvPr>
                <p14:cNvContentPartPr/>
                <p14:nvPr/>
              </p14:nvContentPartPr>
              <p14:xfrm>
                <a:off x="2106367" y="1596125"/>
                <a:ext cx="168840" cy="1594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B6D657A-4B82-8AAB-BF13-7157ECC87F4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070727" y="1560125"/>
                  <a:ext cx="24048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2E35FAE-F8F4-7EE0-4D4A-DDF8B33330AC}"/>
                    </a:ext>
                  </a:extLst>
                </p14:cNvPr>
                <p14:cNvContentPartPr/>
                <p14:nvPr/>
              </p14:nvContentPartPr>
              <p14:xfrm>
                <a:off x="1516327" y="1901405"/>
                <a:ext cx="171000" cy="2203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2E35FAE-F8F4-7EE0-4D4A-DDF8B33330A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480327" y="1865765"/>
                  <a:ext cx="24264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832AAF4-0D42-6345-475A-B756DA8E77FC}"/>
                    </a:ext>
                  </a:extLst>
                </p14:cNvPr>
                <p14:cNvContentPartPr/>
                <p14:nvPr/>
              </p14:nvContentPartPr>
              <p14:xfrm>
                <a:off x="1549447" y="2064845"/>
                <a:ext cx="152640" cy="1897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832AAF4-0D42-6345-475A-B756DA8E77F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513447" y="2028845"/>
                  <a:ext cx="22428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4F42859-6298-91F1-7066-24CC7002AC0F}"/>
                    </a:ext>
                  </a:extLst>
                </p14:cNvPr>
                <p14:cNvContentPartPr/>
                <p14:nvPr/>
              </p14:nvContentPartPr>
              <p14:xfrm>
                <a:off x="1366567" y="1827965"/>
                <a:ext cx="496440" cy="5194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4F42859-6298-91F1-7066-24CC7002AC0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330567" y="1791965"/>
                  <a:ext cx="568080" cy="59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187D1D4-48A5-7C0E-6E82-F7F128F8D310}"/>
              </a:ext>
            </a:extLst>
          </p:cNvPr>
          <p:cNvGrpSpPr/>
          <p:nvPr/>
        </p:nvGrpSpPr>
        <p:grpSpPr>
          <a:xfrm>
            <a:off x="2744906" y="1081454"/>
            <a:ext cx="1468181" cy="1112400"/>
            <a:chOff x="2744906" y="1081454"/>
            <a:chExt cx="1468181" cy="111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6BE79A2-F63A-A82C-6E52-3D28010E8051}"/>
                    </a:ext>
                  </a:extLst>
                </p14:cNvPr>
                <p14:cNvContentPartPr/>
                <p14:nvPr/>
              </p14:nvContentPartPr>
              <p14:xfrm>
                <a:off x="2851567" y="1511165"/>
                <a:ext cx="196200" cy="2124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6BE79A2-F63A-A82C-6E52-3D28010E805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33927" y="1493165"/>
                  <a:ext cx="2318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0CA56D1-DE2D-1094-E434-505AE64C8E8D}"/>
                    </a:ext>
                  </a:extLst>
                </p14:cNvPr>
                <p14:cNvContentPartPr/>
                <p14:nvPr/>
              </p14:nvContentPartPr>
              <p14:xfrm>
                <a:off x="3116167" y="1417925"/>
                <a:ext cx="84960" cy="4276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0CA56D1-DE2D-1094-E434-505AE64C8E8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098527" y="1400285"/>
                  <a:ext cx="12060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397FA0F-EB40-8E3E-2B55-BC4558547234}"/>
                    </a:ext>
                  </a:extLst>
                </p14:cNvPr>
                <p14:cNvContentPartPr/>
                <p14:nvPr/>
              </p14:nvContentPartPr>
              <p14:xfrm>
                <a:off x="3250447" y="1560845"/>
                <a:ext cx="110520" cy="100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397FA0F-EB40-8E3E-2B55-BC455854723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232447" y="1542845"/>
                  <a:ext cx="1461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10F1E89-9F1B-BAF8-EFE5-530919A2B48D}"/>
                    </a:ext>
                  </a:extLst>
                </p14:cNvPr>
                <p14:cNvContentPartPr/>
                <p14:nvPr/>
              </p14:nvContentPartPr>
              <p14:xfrm>
                <a:off x="3447727" y="1419005"/>
                <a:ext cx="123120" cy="2311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10F1E89-9F1B-BAF8-EFE5-530919A2B48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429727" y="1401005"/>
                  <a:ext cx="15876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36C1A56-0EAF-223E-21C5-8DF96B1F5534}"/>
                    </a:ext>
                  </a:extLst>
                </p14:cNvPr>
                <p14:cNvContentPartPr/>
                <p14:nvPr/>
              </p14:nvContentPartPr>
              <p14:xfrm>
                <a:off x="3727087" y="1453925"/>
                <a:ext cx="8280" cy="1911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36C1A56-0EAF-223E-21C5-8DF96B1F553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709087" y="1435925"/>
                  <a:ext cx="439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D36A561-D3D4-BB0F-0767-51DBF8EF7EE7}"/>
                    </a:ext>
                  </a:extLst>
                </p14:cNvPr>
                <p14:cNvContentPartPr/>
                <p14:nvPr/>
              </p14:nvContentPartPr>
              <p14:xfrm>
                <a:off x="3679567" y="1524845"/>
                <a:ext cx="108000" cy="162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D36A561-D3D4-BB0F-0767-51DBF8EF7EE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661567" y="1506845"/>
                  <a:ext cx="1436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A1BCCDB-0E1F-4D00-1AF2-EADB09899263}"/>
                    </a:ext>
                  </a:extLst>
                </p14:cNvPr>
                <p14:cNvContentPartPr/>
                <p14:nvPr/>
              </p14:nvContentPartPr>
              <p14:xfrm>
                <a:off x="3890887" y="1420445"/>
                <a:ext cx="115560" cy="2415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A1BCCDB-0E1F-4D00-1AF2-EADB0989926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872887" y="1402445"/>
                  <a:ext cx="1512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5715EF9-E241-B43C-F009-55CBF238E501}"/>
                    </a:ext>
                  </a:extLst>
                </p14:cNvPr>
                <p14:cNvContentPartPr/>
                <p14:nvPr/>
              </p14:nvContentPartPr>
              <p14:xfrm>
                <a:off x="4049647" y="1312085"/>
                <a:ext cx="163440" cy="5360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5715EF9-E241-B43C-F009-55CBF238E50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032007" y="1294085"/>
                  <a:ext cx="199080" cy="57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DB13CDE-D84E-175A-9799-02FEC40336D2}"/>
                    </a:ext>
                  </a:extLst>
                </p14:cNvPr>
                <p14:cNvContentPartPr/>
                <p14:nvPr/>
              </p14:nvContentPartPr>
              <p14:xfrm>
                <a:off x="3590546" y="1134374"/>
                <a:ext cx="118440" cy="928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DB13CDE-D84E-175A-9799-02FEC40336D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572546" y="1116734"/>
                  <a:ext cx="1540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07BB2E5-36FE-FF58-32DF-E287463ECBE8}"/>
                    </a:ext>
                  </a:extLst>
                </p14:cNvPr>
                <p14:cNvContentPartPr/>
                <p14:nvPr/>
              </p14:nvContentPartPr>
              <p14:xfrm>
                <a:off x="3662546" y="1094774"/>
                <a:ext cx="56880" cy="2178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07BB2E5-36FE-FF58-32DF-E287463ECBE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644906" y="1077134"/>
                  <a:ext cx="925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984FB5C-D38A-30ED-6205-FFE180441B10}"/>
                    </a:ext>
                  </a:extLst>
                </p14:cNvPr>
                <p14:cNvContentPartPr/>
                <p14:nvPr/>
              </p14:nvContentPartPr>
              <p14:xfrm>
                <a:off x="3446906" y="1114934"/>
                <a:ext cx="102960" cy="2214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984FB5C-D38A-30ED-6205-FFE180441B1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429266" y="1097294"/>
                  <a:ext cx="13860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F1E5D1A-DEC9-C06F-B5E7-B0E6645D8AE4}"/>
                    </a:ext>
                  </a:extLst>
                </p14:cNvPr>
                <p14:cNvContentPartPr/>
                <p14:nvPr/>
              </p14:nvContentPartPr>
              <p14:xfrm>
                <a:off x="3786026" y="1081454"/>
                <a:ext cx="96480" cy="2332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F1E5D1A-DEC9-C06F-B5E7-B0E6645D8AE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768386" y="1063454"/>
                  <a:ext cx="13212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D2E9D06-F79B-D885-79FF-1E160A8CC6C9}"/>
                    </a:ext>
                  </a:extLst>
                </p14:cNvPr>
                <p14:cNvContentPartPr/>
                <p14:nvPr/>
              </p14:nvContentPartPr>
              <p14:xfrm>
                <a:off x="3208586" y="1188014"/>
                <a:ext cx="212400" cy="1177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D2E9D06-F79B-D885-79FF-1E160A8CC6C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190946" y="1170374"/>
                  <a:ext cx="2480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2DEF3D1-E2D2-2EBA-6743-ECB3D68F661D}"/>
                    </a:ext>
                  </a:extLst>
                </p14:cNvPr>
                <p14:cNvContentPartPr/>
                <p14:nvPr/>
              </p14:nvContentPartPr>
              <p14:xfrm>
                <a:off x="2941466" y="1860134"/>
                <a:ext cx="152640" cy="1166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2DEF3D1-E2D2-2EBA-6743-ECB3D68F661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923466" y="1842494"/>
                  <a:ext cx="1882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622AB74-6407-BACD-6D14-8E777318F06C}"/>
                    </a:ext>
                  </a:extLst>
                </p14:cNvPr>
                <p14:cNvContentPartPr/>
                <p14:nvPr/>
              </p14:nvContentPartPr>
              <p14:xfrm>
                <a:off x="2924906" y="1960214"/>
                <a:ext cx="172800" cy="144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622AB74-6407-BACD-6D14-8E777318F06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906906" y="1942214"/>
                  <a:ext cx="2084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60F29CB-BBAB-BDA2-35AE-DFF49C61CAD1}"/>
                    </a:ext>
                  </a:extLst>
                </p14:cNvPr>
                <p14:cNvContentPartPr/>
                <p14:nvPr/>
              </p14:nvContentPartPr>
              <p14:xfrm>
                <a:off x="2744906" y="1723694"/>
                <a:ext cx="533880" cy="4701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60F29CB-BBAB-BDA2-35AE-DFF49C61CAD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726906" y="1705694"/>
                  <a:ext cx="569520" cy="505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593066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dfdc7cc7edec5a1815d882a7f7ce31defdd4"/>
</p:tagLst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16x9 2020 update" id="{5E47A058-0525-4FF8-ABFF-DAB3961E1CA4}" vid="{3779B88A-58AE-471A-9261-01943B1F04F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bb11a2-b469-44b8-8bf8-081d58bb6473" xsi:nil="true"/>
    <lcf76f155ced4ddcb4097134ff3c332f xmlns="9450ef5d-1a70-432a-a187-b784c13ee2c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66630E732CA44D970B0FD5490C9BA6" ma:contentTypeVersion="18" ma:contentTypeDescription="Create a new document." ma:contentTypeScope="" ma:versionID="90db7acf3981c1b8afc1ad983dca2cb0">
  <xsd:schema xmlns:xsd="http://www.w3.org/2001/XMLSchema" xmlns:xs="http://www.w3.org/2001/XMLSchema" xmlns:p="http://schemas.microsoft.com/office/2006/metadata/properties" xmlns:ns2="9450ef5d-1a70-432a-a187-b784c13ee2c7" xmlns:ns3="eebb11a2-b469-44b8-8bf8-081d58bb6473" targetNamespace="http://schemas.microsoft.com/office/2006/metadata/properties" ma:root="true" ma:fieldsID="43b234907c8b9389a0c1a05c706dc29a" ns2:_="" ns3:_="">
    <xsd:import namespace="9450ef5d-1a70-432a-a187-b784c13ee2c7"/>
    <xsd:import namespace="eebb11a2-b469-44b8-8bf8-081d58bb64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50ef5d-1a70-432a-a187-b784c13ee2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b11a2-b469-44b8-8bf8-081d58bb647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53635cd-e542-46dd-a609-9988ad3410aa}" ma:internalName="TaxCatchAll" ma:showField="CatchAllData" ma:web="eebb11a2-b469-44b8-8bf8-081d58bb64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7B8949-CBC3-4377-A494-7591C33E696E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9450ef5d-1a70-432a-a187-b784c13ee2c7"/>
    <ds:schemaRef ds:uri="eebb11a2-b469-44b8-8bf8-081d58bb647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019317-E879-42C5-A38E-278820CBC0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E7CF10-E627-456E-89FD-A3D075E778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50ef5d-1a70-432a-a187-b784c13ee2c7"/>
    <ds:schemaRef ds:uri="eebb11a2-b469-44b8-8bf8-081d58bb64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</TotalTime>
  <Words>641</Words>
  <Application>Microsoft Office PowerPoint</Application>
  <PresentationFormat>Widescreen</PresentationFormat>
  <Paragraphs>79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Vectipede Bk</vt:lpstr>
      <vt:lpstr>Title Slide</vt:lpstr>
      <vt:lpstr>Content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16:9 PPT Template: User Notes Delete this slide from final presentation.</dc:title>
  <dc:creator>Grubelich, Rocio</dc:creator>
  <cp:lastModifiedBy>Angela Stephanides</cp:lastModifiedBy>
  <cp:revision>5</cp:revision>
  <cp:lastPrinted>2018-08-01T21:17:27Z</cp:lastPrinted>
  <dcterms:created xsi:type="dcterms:W3CDTF">2020-09-17T18:06:02Z</dcterms:created>
  <dcterms:modified xsi:type="dcterms:W3CDTF">2026-08-28T18:44:48Z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0x0101000266630E732CA44D970B0FD5490C9BA6</vt:lpwstr>
  </property>
</Properties>
</file>