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9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4"/>
    <p:sldMasterId id="2147483660" r:id="rId5"/>
  </p:sldMasterIdLst>
  <p:notesMasterIdLst>
    <p:notesMasterId r:id="rId34"/>
  </p:notesMasterIdLst>
  <p:handoutMasterIdLst>
    <p:handoutMasterId r:id="rId35"/>
  </p:handoutMasterIdLst>
  <p:sldIdLst>
    <p:sldId id="362" r:id="rId6"/>
    <p:sldId id="368" r:id="rId7"/>
    <p:sldId id="304" r:id="rId8"/>
    <p:sldId id="401" r:id="rId9"/>
    <p:sldId id="399" r:id="rId10"/>
    <p:sldId id="375" r:id="rId11"/>
    <p:sldId id="376" r:id="rId12"/>
    <p:sldId id="377" r:id="rId13"/>
    <p:sldId id="378" r:id="rId14"/>
    <p:sldId id="307" r:id="rId15"/>
    <p:sldId id="363" r:id="rId16"/>
    <p:sldId id="379" r:id="rId17"/>
    <p:sldId id="405" r:id="rId18"/>
    <p:sldId id="382" r:id="rId19"/>
    <p:sldId id="404" r:id="rId20"/>
    <p:sldId id="398" r:id="rId21"/>
    <p:sldId id="407" r:id="rId22"/>
    <p:sldId id="343" r:id="rId23"/>
    <p:sldId id="406" r:id="rId24"/>
    <p:sldId id="335" r:id="rId25"/>
    <p:sldId id="388" r:id="rId26"/>
    <p:sldId id="389" r:id="rId27"/>
    <p:sldId id="390" r:id="rId28"/>
    <p:sldId id="340" r:id="rId29"/>
    <p:sldId id="391" r:id="rId30"/>
    <p:sldId id="392" r:id="rId31"/>
    <p:sldId id="393" r:id="rId32"/>
    <p:sldId id="394" r:id="rId33"/>
  </p:sldIdLst>
  <p:sldSz cx="12192000" cy="6858000"/>
  <p:notesSz cx="7010400" cy="9236075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527" userDrawn="1">
          <p15:clr>
            <a:srgbClr val="A4A3A4"/>
          </p15:clr>
        </p15:guide>
        <p15:guide id="2" orient="horz" pos="2999" userDrawn="1">
          <p15:clr>
            <a:srgbClr val="A4A3A4"/>
          </p15:clr>
        </p15:guide>
        <p15:guide id="3" orient="horz" pos="384" userDrawn="1">
          <p15:clr>
            <a:srgbClr val="A4A3A4"/>
          </p15:clr>
        </p15:guide>
        <p15:guide id="4" orient="horz" pos="2520" userDrawn="1">
          <p15:clr>
            <a:srgbClr val="A4A3A4"/>
          </p15:clr>
        </p15:guide>
        <p15:guide id="5" orient="horz" pos="1080" userDrawn="1">
          <p15:clr>
            <a:srgbClr val="A4A3A4"/>
          </p15:clr>
        </p15:guide>
        <p15:guide id="6" orient="horz" pos="1680" userDrawn="1">
          <p15:clr>
            <a:srgbClr val="A4A3A4"/>
          </p15:clr>
        </p15:guide>
        <p15:guide id="7" orient="horz" pos="3430" userDrawn="1">
          <p15:clr>
            <a:srgbClr val="A4A3A4"/>
          </p15:clr>
        </p15:guide>
        <p15:guide id="8" orient="horz" pos="3120" userDrawn="1">
          <p15:clr>
            <a:srgbClr val="A4A3A4"/>
          </p15:clr>
        </p15:guide>
        <p15:guide id="9" pos="48" userDrawn="1">
          <p15:clr>
            <a:srgbClr val="A4A3A4"/>
          </p15:clr>
        </p15:guide>
        <p15:guide id="10" pos="710" userDrawn="1">
          <p15:clr>
            <a:srgbClr val="A4A3A4"/>
          </p15:clr>
        </p15:guide>
        <p15:guide id="11" pos="6480" userDrawn="1">
          <p15:clr>
            <a:srgbClr val="A4A3A4"/>
          </p15:clr>
        </p15:guide>
        <p15:guide id="12" pos="2597" userDrawn="1">
          <p15:clr>
            <a:srgbClr val="A4A3A4"/>
          </p15:clr>
        </p15:guide>
        <p15:guide id="13" pos="288" userDrawn="1">
          <p15:clr>
            <a:srgbClr val="A4A3A4"/>
          </p15:clr>
        </p15:guide>
        <p15:guide id="14" orient="horz" pos="2160" userDrawn="1">
          <p15:clr>
            <a:srgbClr val="A4A3A4"/>
          </p15:clr>
        </p15:guide>
        <p15:guide id="15" orient="horz" pos="216" userDrawn="1">
          <p15:clr>
            <a:srgbClr val="A4A3A4"/>
          </p15:clr>
        </p15:guide>
        <p15:guide id="16" orient="horz" pos="936" userDrawn="1">
          <p15:clr>
            <a:srgbClr val="A4A3A4"/>
          </p15:clr>
        </p15:guide>
        <p15:guide id="17" pos="4368" userDrawn="1">
          <p15:clr>
            <a:srgbClr val="A4A3A4"/>
          </p15:clr>
        </p15:guide>
        <p15:guide id="18" pos="7296" userDrawn="1">
          <p15:clr>
            <a:srgbClr val="A4A3A4"/>
          </p15:clr>
        </p15:guide>
        <p15:guide id="19" pos="3288" userDrawn="1">
          <p15:clr>
            <a:srgbClr val="A4A3A4"/>
          </p15:clr>
        </p15:guide>
        <p15:guide id="20" pos="5904" userDrawn="1">
          <p15:clr>
            <a:srgbClr val="A4A3A4"/>
          </p15:clr>
        </p15:guide>
        <p15:guide id="21" pos="55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quel User" initials="SU" lastIdx="0" clrIdx="0">
    <p:extLst>
      <p:ext uri="{19B8F6BF-5375-455C-9EA6-DF929625EA0E}">
        <p15:presenceInfo xmlns:p15="http://schemas.microsoft.com/office/powerpoint/2012/main" userId="958da6fd0e6693af" providerId="Windows Live"/>
      </p:ext>
    </p:extLst>
  </p:cmAuthor>
  <p:cmAuthor id="2" name="Oxley, Angela" initials="OA" lastIdx="109" clrIdx="1">
    <p:extLst>
      <p:ext uri="{19B8F6BF-5375-455C-9EA6-DF929625EA0E}">
        <p15:presenceInfo xmlns:p15="http://schemas.microsoft.com/office/powerpoint/2012/main" userId="S::angela.oxley@mheducation.com::2701a8e4-ff8b-43b5-b1ab-b049b2cef046" providerId="AD"/>
      </p:ext>
    </p:extLst>
  </p:cmAuthor>
  <p:cmAuthor id="3" name="Crowl, Jennifer" initials="CJ" lastIdx="1" clrIdx="2">
    <p:extLst>
      <p:ext uri="{19B8F6BF-5375-455C-9EA6-DF929625EA0E}">
        <p15:presenceInfo xmlns:p15="http://schemas.microsoft.com/office/powerpoint/2012/main" userId="S::jennifer.crowl@mheducation.com::77259450-2fd8-46bb-9e27-f3a51ab93a25" providerId="AD"/>
      </p:ext>
    </p:extLst>
  </p:cmAuthor>
  <p:cmAuthor id="4" name="R2, Ranjithkumar" initials="RR" lastIdx="7" clrIdx="3">
    <p:extLst>
      <p:ext uri="{19B8F6BF-5375-455C-9EA6-DF929625EA0E}">
        <p15:presenceInfo xmlns:p15="http://schemas.microsoft.com/office/powerpoint/2012/main" userId="R2, Ranjithkumar" providerId="None"/>
      </p:ext>
    </p:extLst>
  </p:cmAuthor>
  <p:cmAuthor id="5" name="T, Karthika" initials="TK" lastIdx="14" clrIdx="4">
    <p:extLst>
      <p:ext uri="{19B8F6BF-5375-455C-9EA6-DF929625EA0E}">
        <p15:presenceInfo xmlns:p15="http://schemas.microsoft.com/office/powerpoint/2012/main" userId="T, Karthika" providerId="None"/>
      </p:ext>
    </p:extLst>
  </p:cmAuthor>
  <p:cmAuthor id="6" name="Nithiyanadhan Rajagopal" initials="NR" lastIdx="21" clrIdx="5">
    <p:extLst>
      <p:ext uri="{19B8F6BF-5375-455C-9EA6-DF929625EA0E}">
        <p15:presenceInfo xmlns:p15="http://schemas.microsoft.com/office/powerpoint/2012/main" userId="S::Nithiyanandhan.R@spi-global.com::7ab3c0d7-e1d9-4568-9b85-35969e8fd21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175A"/>
    <a:srgbClr val="FF0000"/>
    <a:srgbClr val="00A6B9"/>
    <a:srgbClr val="00C7C3"/>
    <a:srgbClr val="02F0DE"/>
    <a:srgbClr val="FFB600"/>
    <a:srgbClr val="33F0E1"/>
    <a:srgbClr val="01708C"/>
    <a:srgbClr val="692146"/>
    <a:srgbClr val="720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ED9A6F-F7B8-4756-84EE-B80FEA10ACAF}" v="313" dt="2026-08-25T17:56:33.0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22" autoAdjust="0"/>
    <p:restoredTop sz="89424" autoAdjust="0"/>
  </p:normalViewPr>
  <p:slideViewPr>
    <p:cSldViewPr snapToGrid="0">
      <p:cViewPr varScale="1">
        <p:scale>
          <a:sx n="86" d="100"/>
          <a:sy n="86" d="100"/>
        </p:scale>
        <p:origin x="699" y="56"/>
      </p:cViewPr>
      <p:guideLst>
        <p:guide pos="1527"/>
        <p:guide orient="horz" pos="2999"/>
        <p:guide orient="horz" pos="384"/>
        <p:guide orient="horz" pos="2520"/>
        <p:guide orient="horz" pos="1080"/>
        <p:guide orient="horz" pos="1680"/>
        <p:guide orient="horz" pos="3430"/>
        <p:guide orient="horz" pos="3120"/>
        <p:guide pos="48"/>
        <p:guide pos="710"/>
        <p:guide pos="6480"/>
        <p:guide pos="2597"/>
        <p:guide pos="288"/>
        <p:guide orient="horz" pos="2160"/>
        <p:guide orient="horz" pos="216"/>
        <p:guide orient="horz" pos="936"/>
        <p:guide pos="4368"/>
        <p:guide pos="7296"/>
        <p:guide pos="3288"/>
        <p:guide pos="5904"/>
        <p:guide pos="5568"/>
      </p:guideLst>
    </p:cSldViewPr>
  </p:slideViewPr>
  <p:outlineViewPr>
    <p:cViewPr>
      <p:scale>
        <a:sx n="33" d="100"/>
        <a:sy n="33" d="100"/>
      </p:scale>
      <p:origin x="0" y="-5814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Stephanides" userId="5b81ab53-9508-45ea-96e7-b986684319a9" providerId="ADAL" clId="{97E72EA5-4714-4BAE-9CD1-755EA5BD19C8}"/>
    <pc:docChg chg="undo custSel addSld delSld modSld">
      <pc:chgData name="Angela Stephanides" userId="5b81ab53-9508-45ea-96e7-b986684319a9" providerId="ADAL" clId="{97E72EA5-4714-4BAE-9CD1-755EA5BD19C8}" dt="2026-08-25T17:56:33.039" v="764"/>
      <pc:docMkLst>
        <pc:docMk/>
      </pc:docMkLst>
      <pc:sldChg chg="del">
        <pc:chgData name="Angela Stephanides" userId="5b81ab53-9508-45ea-96e7-b986684319a9" providerId="ADAL" clId="{97E72EA5-4714-4BAE-9CD1-755EA5BD19C8}" dt="2026-08-20T12:39:08.578" v="164" actId="2696"/>
        <pc:sldMkLst>
          <pc:docMk/>
          <pc:sldMk cId="2262966951" sldId="308"/>
        </pc:sldMkLst>
      </pc:sldChg>
      <pc:sldChg chg="addSp delSp modSp mod">
        <pc:chgData name="Angela Stephanides" userId="5b81ab53-9508-45ea-96e7-b986684319a9" providerId="ADAL" clId="{97E72EA5-4714-4BAE-9CD1-755EA5BD19C8}" dt="2026-08-25T17:56:33.039" v="764"/>
        <pc:sldMkLst>
          <pc:docMk/>
          <pc:sldMk cId="643289934" sldId="340"/>
        </pc:sldMkLst>
        <pc:grpChg chg="del mod">
          <ac:chgData name="Angela Stephanides" userId="5b81ab53-9508-45ea-96e7-b986684319a9" providerId="ADAL" clId="{97E72EA5-4714-4BAE-9CD1-755EA5BD19C8}" dt="2026-08-25T17:56:33.039" v="755"/>
          <ac:grpSpMkLst>
            <pc:docMk/>
            <pc:sldMk cId="643289934" sldId="340"/>
            <ac:grpSpMk id="132" creationId="{2D9DCD5D-DACE-4379-DC33-AFEE5D847359}"/>
          </ac:grpSpMkLst>
        </pc:grpChg>
        <pc:grpChg chg="del mod">
          <ac:chgData name="Angela Stephanides" userId="5b81ab53-9508-45ea-96e7-b986684319a9" providerId="ADAL" clId="{97E72EA5-4714-4BAE-9CD1-755EA5BD19C8}" dt="2026-08-25T17:56:33.037" v="744"/>
          <ac:grpSpMkLst>
            <pc:docMk/>
            <pc:sldMk cId="643289934" sldId="340"/>
            <ac:grpSpMk id="137" creationId="{F8AD29C0-64E8-C1B9-078C-2014B2F4A926}"/>
          </ac:grpSpMkLst>
        </pc:grpChg>
        <pc:grpChg chg="del mod">
          <ac:chgData name="Angela Stephanides" userId="5b81ab53-9508-45ea-96e7-b986684319a9" providerId="ADAL" clId="{97E72EA5-4714-4BAE-9CD1-755EA5BD19C8}" dt="2026-08-25T17:56:26.947" v="739"/>
          <ac:grpSpMkLst>
            <pc:docMk/>
            <pc:sldMk cId="643289934" sldId="340"/>
            <ac:grpSpMk id="148" creationId="{28B260A3-9C74-EF95-FC4C-A8F4BC382064}"/>
          </ac:grpSpMkLst>
        </pc:grpChg>
        <pc:grpChg chg="del mod">
          <ac:chgData name="Angela Stephanides" userId="5b81ab53-9508-45ea-96e7-b986684319a9" providerId="ADAL" clId="{97E72EA5-4714-4BAE-9CD1-755EA5BD19C8}" dt="2026-08-25T17:56:26.947" v="733"/>
          <ac:grpSpMkLst>
            <pc:docMk/>
            <pc:sldMk cId="643289934" sldId="340"/>
            <ac:grpSpMk id="152" creationId="{19BF6636-9E59-5D0F-5458-396EEBDAED47}"/>
          </ac:grpSpMkLst>
        </pc:grpChg>
        <pc:grpChg chg="del mod">
          <ac:chgData name="Angela Stephanides" userId="5b81ab53-9508-45ea-96e7-b986684319a9" providerId="ADAL" clId="{97E72EA5-4714-4BAE-9CD1-755EA5BD19C8}" dt="2026-08-25T17:56:33.038" v="749"/>
          <ac:grpSpMkLst>
            <pc:docMk/>
            <pc:sldMk cId="643289934" sldId="340"/>
            <ac:grpSpMk id="158" creationId="{E240F55B-3A63-DA81-7CFA-62919D79CED3}"/>
          </ac:grpSpMkLst>
        </pc:grpChg>
        <pc:grpChg chg="del mod">
          <ac:chgData name="Angela Stephanides" userId="5b81ab53-9508-45ea-96e7-b986684319a9" providerId="ADAL" clId="{97E72EA5-4714-4BAE-9CD1-755EA5BD19C8}" dt="2026-08-25T17:56:33.039" v="763"/>
          <ac:grpSpMkLst>
            <pc:docMk/>
            <pc:sldMk cId="643289934" sldId="340"/>
            <ac:grpSpMk id="165" creationId="{6942D4B6-DCF2-515C-9FEF-8EE0FA117A12}"/>
          </ac:grpSpMkLst>
        </pc:grpChg>
        <pc:picChg chg="mod">
          <ac:chgData name="Angela Stephanides" userId="5b81ab53-9508-45ea-96e7-b986684319a9" providerId="ADAL" clId="{97E72EA5-4714-4BAE-9CD1-755EA5BD19C8}" dt="2026-08-21T17:13:06.705" v="458" actId="1076"/>
          <ac:picMkLst>
            <pc:docMk/>
            <pc:sldMk cId="643289934" sldId="340"/>
            <ac:picMk id="5" creationId="{E2B7505C-E3AE-46D4-8E88-D7471A8603C7}"/>
          </ac:picMkLst>
        </pc:picChg>
        <pc:inkChg chg="add del">
          <ac:chgData name="Angela Stephanides" userId="5b81ab53-9508-45ea-96e7-b986684319a9" providerId="ADAL" clId="{97E72EA5-4714-4BAE-9CD1-755EA5BD19C8}" dt="2026-08-25T17:56:33.038" v="753"/>
          <ac:inkMkLst>
            <pc:docMk/>
            <pc:sldMk cId="643289934" sldId="340"/>
            <ac:inkMk id="81" creationId="{4788C402-3610-8498-DA57-B878DFAC7E42}"/>
          </ac:inkMkLst>
        </pc:inkChg>
        <pc:inkChg chg="add del">
          <ac:chgData name="Angela Stephanides" userId="5b81ab53-9508-45ea-96e7-b986684319a9" providerId="ADAL" clId="{97E72EA5-4714-4BAE-9CD1-755EA5BD19C8}" dt="2026-08-25T17:56:27.608" v="741"/>
          <ac:inkMkLst>
            <pc:docMk/>
            <pc:sldMk cId="643289934" sldId="340"/>
            <ac:inkMk id="89" creationId="{94C6B4F6-D23A-45EF-905B-1F4056E9F706}"/>
          </ac:inkMkLst>
        </pc:inkChg>
        <pc:inkChg chg="add del">
          <ac:chgData name="Angela Stephanides" userId="5b81ab53-9508-45ea-96e7-b986684319a9" providerId="ADAL" clId="{97E72EA5-4714-4BAE-9CD1-755EA5BD19C8}" dt="2026-08-25T17:56:26.947" v="731"/>
          <ac:inkMkLst>
            <pc:docMk/>
            <pc:sldMk cId="643289934" sldId="340"/>
            <ac:inkMk id="108" creationId="{F1856365-123D-0024-BAF1-BD0AA5226676}"/>
          </ac:inkMkLst>
        </pc:inkChg>
        <pc:inkChg chg="add del">
          <ac:chgData name="Angela Stephanides" userId="5b81ab53-9508-45ea-96e7-b986684319a9" providerId="ADAL" clId="{97E72EA5-4714-4BAE-9CD1-755EA5BD19C8}" dt="2026-08-25T17:56:26.947" v="738"/>
          <ac:inkMkLst>
            <pc:docMk/>
            <pc:sldMk cId="643289934" sldId="340"/>
            <ac:inkMk id="109" creationId="{6EDD8989-A4F3-4EA6-43F0-FB6F4FBB670F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61"/>
          <ac:inkMkLst>
            <pc:docMk/>
            <pc:sldMk cId="643289934" sldId="340"/>
            <ac:inkMk id="115" creationId="{AA2C992D-1DFF-A454-DDCE-D440844717BA}"/>
          </ac:inkMkLst>
        </pc:inkChg>
        <pc:inkChg chg="add del">
          <ac:chgData name="Angela Stephanides" userId="5b81ab53-9508-45ea-96e7-b986684319a9" providerId="ADAL" clId="{97E72EA5-4714-4BAE-9CD1-755EA5BD19C8}" dt="2026-08-25T17:56:26.947" v="732"/>
          <ac:inkMkLst>
            <pc:docMk/>
            <pc:sldMk cId="643289934" sldId="340"/>
            <ac:inkMk id="124" creationId="{D32D75D5-0818-CFE2-2D94-30D97FA60D4D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54"/>
          <ac:inkMkLst>
            <pc:docMk/>
            <pc:sldMk cId="643289934" sldId="340"/>
            <ac:inkMk id="126" creationId="{7A446044-E6DE-0723-99C4-7B6D02CED84F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48"/>
          <ac:inkMkLst>
            <pc:docMk/>
            <pc:sldMk cId="643289934" sldId="340"/>
            <ac:inkMk id="127" creationId="{5D487C6C-E0D5-38B6-CB2D-22931A49B0D4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47"/>
          <ac:inkMkLst>
            <pc:docMk/>
            <pc:sldMk cId="643289934" sldId="340"/>
            <ac:inkMk id="128" creationId="{6846FD40-16C7-3E7A-8D1B-68ED4B80FF64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56"/>
          <ac:inkMkLst>
            <pc:docMk/>
            <pc:sldMk cId="643289934" sldId="340"/>
            <ac:inkMk id="129" creationId="{4D46DA6B-75DE-225B-19C5-5E1C901CBD0F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52"/>
          <ac:inkMkLst>
            <pc:docMk/>
            <pc:sldMk cId="643289934" sldId="340"/>
            <ac:inkMk id="130" creationId="{7F1FE6E2-2D12-CFD5-DA86-E5B39C982089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55"/>
          <ac:inkMkLst>
            <pc:docMk/>
            <pc:sldMk cId="643289934" sldId="340"/>
            <ac:inkMk id="131" creationId="{92FE32B6-B2B4-7CB2-81BC-818F45A6C45F}"/>
          </ac:inkMkLst>
        </pc:inkChg>
        <pc:inkChg chg="add del">
          <ac:chgData name="Angela Stephanides" userId="5b81ab53-9508-45ea-96e7-b986684319a9" providerId="ADAL" clId="{97E72EA5-4714-4BAE-9CD1-755EA5BD19C8}" dt="2026-08-25T17:56:26.947" v="737"/>
          <ac:inkMkLst>
            <pc:docMk/>
            <pc:sldMk cId="643289934" sldId="340"/>
            <ac:inkMk id="133" creationId="{58816F0E-3199-52AA-22AB-6CEA3CCC4E3A}"/>
          </ac:inkMkLst>
        </pc:inkChg>
        <pc:inkChg chg="add del">
          <ac:chgData name="Angela Stephanides" userId="5b81ab53-9508-45ea-96e7-b986684319a9" providerId="ADAL" clId="{97E72EA5-4714-4BAE-9CD1-755EA5BD19C8}" dt="2026-08-25T17:56:33.039" v="757"/>
          <ac:inkMkLst>
            <pc:docMk/>
            <pc:sldMk cId="643289934" sldId="340"/>
            <ac:inkMk id="134" creationId="{D797AC94-6B74-218B-3B70-86C3E0F4EF7A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51"/>
          <ac:inkMkLst>
            <pc:docMk/>
            <pc:sldMk cId="643289934" sldId="340"/>
            <ac:inkMk id="135" creationId="{41FBCEA5-E01C-F849-61FA-08605892FE7A}"/>
          </ac:inkMkLst>
        </pc:inkChg>
        <pc:inkChg chg="add del mod">
          <ac:chgData name="Angela Stephanides" userId="5b81ab53-9508-45ea-96e7-b986684319a9" providerId="ADAL" clId="{97E72EA5-4714-4BAE-9CD1-755EA5BD19C8}" dt="2026-08-25T17:56:33.037" v="744"/>
          <ac:inkMkLst>
            <pc:docMk/>
            <pc:sldMk cId="643289934" sldId="340"/>
            <ac:inkMk id="136" creationId="{EFBC7CCE-8AA9-9C75-C7BA-A543166E9906}"/>
          </ac:inkMkLst>
        </pc:inkChg>
        <pc:inkChg chg="add del mod">
          <ac:chgData name="Angela Stephanides" userId="5b81ab53-9508-45ea-96e7-b986684319a9" providerId="ADAL" clId="{97E72EA5-4714-4BAE-9CD1-755EA5BD19C8}" dt="2026-08-25T17:56:26.947" v="730"/>
          <ac:inkMkLst>
            <pc:docMk/>
            <pc:sldMk cId="643289934" sldId="340"/>
            <ac:inkMk id="138" creationId="{1EA5A062-F2E7-951C-7959-A15E5099F2D3}"/>
          </ac:inkMkLst>
        </pc:inkChg>
        <pc:inkChg chg="add del mod">
          <ac:chgData name="Angela Stephanides" userId="5b81ab53-9508-45ea-96e7-b986684319a9" providerId="ADAL" clId="{97E72EA5-4714-4BAE-9CD1-755EA5BD19C8}" dt="2026-08-25T17:56:26.947" v="735"/>
          <ac:inkMkLst>
            <pc:docMk/>
            <pc:sldMk cId="643289934" sldId="340"/>
            <ac:inkMk id="139" creationId="{57C65ED2-B239-2C06-9F6C-920F84774E75}"/>
          </ac:inkMkLst>
        </pc:inkChg>
        <pc:inkChg chg="add del">
          <ac:chgData name="Angela Stephanides" userId="5b81ab53-9508-45ea-96e7-b986684319a9" providerId="ADAL" clId="{97E72EA5-4714-4BAE-9CD1-755EA5BD19C8}" dt="2026-08-25T17:56:28.925" v="743"/>
          <ac:inkMkLst>
            <pc:docMk/>
            <pc:sldMk cId="643289934" sldId="340"/>
            <ac:inkMk id="140" creationId="{F7F96060-9DDB-20E4-1770-FF244A34E415}"/>
          </ac:inkMkLst>
        </pc:inkChg>
        <pc:inkChg chg="add del mod">
          <ac:chgData name="Angela Stephanides" userId="5b81ab53-9508-45ea-96e7-b986684319a9" providerId="ADAL" clId="{97E72EA5-4714-4BAE-9CD1-755EA5BD19C8}" dt="2026-08-25T17:56:28.925" v="742"/>
          <ac:inkMkLst>
            <pc:docMk/>
            <pc:sldMk cId="643289934" sldId="340"/>
            <ac:inkMk id="142" creationId="{193F4DD5-C2B6-6D50-0115-9D908345204D}"/>
          </ac:inkMkLst>
        </pc:inkChg>
        <pc:inkChg chg="add del mod">
          <ac:chgData name="Angela Stephanides" userId="5b81ab53-9508-45ea-96e7-b986684319a9" providerId="ADAL" clId="{97E72EA5-4714-4BAE-9CD1-755EA5BD19C8}" dt="2026-08-25T17:56:26.947" v="739"/>
          <ac:inkMkLst>
            <pc:docMk/>
            <pc:sldMk cId="643289934" sldId="340"/>
            <ac:inkMk id="143" creationId="{2D40C3D9-6E38-09BF-FD94-6C62453E60F8}"/>
          </ac:inkMkLst>
        </pc:inkChg>
        <pc:inkChg chg="add del mod">
          <ac:chgData name="Angela Stephanides" userId="5b81ab53-9508-45ea-96e7-b986684319a9" providerId="ADAL" clId="{97E72EA5-4714-4BAE-9CD1-755EA5BD19C8}" dt="2026-08-25T17:56:26.947" v="736"/>
          <ac:inkMkLst>
            <pc:docMk/>
            <pc:sldMk cId="643289934" sldId="340"/>
            <ac:inkMk id="145" creationId="{1A89D37C-369E-D3A7-4A80-B6102ABA6078}"/>
          </ac:inkMkLst>
        </pc:inkChg>
        <pc:inkChg chg="add del mod">
          <ac:chgData name="Angela Stephanides" userId="5b81ab53-9508-45ea-96e7-b986684319a9" providerId="ADAL" clId="{97E72EA5-4714-4BAE-9CD1-755EA5BD19C8}" dt="2026-08-25T17:56:26.941" v="728"/>
          <ac:inkMkLst>
            <pc:docMk/>
            <pc:sldMk cId="643289934" sldId="340"/>
            <ac:inkMk id="146" creationId="{011F30ED-51AF-0237-3447-36601F56B1B1}"/>
          </ac:inkMkLst>
        </pc:inkChg>
        <pc:inkChg chg="add del mod">
          <ac:chgData name="Angela Stephanides" userId="5b81ab53-9508-45ea-96e7-b986684319a9" providerId="ADAL" clId="{97E72EA5-4714-4BAE-9CD1-755EA5BD19C8}" dt="2026-08-25T17:56:26.946" v="729"/>
          <ac:inkMkLst>
            <pc:docMk/>
            <pc:sldMk cId="643289934" sldId="340"/>
            <ac:inkMk id="147" creationId="{AD538A58-161C-3703-BFFD-906107040081}"/>
          </ac:inkMkLst>
        </pc:inkChg>
        <pc:inkChg chg="add del">
          <ac:chgData name="Angela Stephanides" userId="5b81ab53-9508-45ea-96e7-b986684319a9" providerId="ADAL" clId="{97E72EA5-4714-4BAE-9CD1-755EA5BD19C8}" dt="2026-08-25T17:56:26.947" v="740"/>
          <ac:inkMkLst>
            <pc:docMk/>
            <pc:sldMk cId="643289934" sldId="340"/>
            <ac:inkMk id="149" creationId="{BF58E1FF-DB3D-2973-25E3-B47424F72735}"/>
          </ac:inkMkLst>
        </pc:inkChg>
        <pc:inkChg chg="add del mod">
          <ac:chgData name="Angela Stephanides" userId="5b81ab53-9508-45ea-96e7-b986684319a9" providerId="ADAL" clId="{97E72EA5-4714-4BAE-9CD1-755EA5BD19C8}" dt="2026-08-25T17:56:26.947" v="733"/>
          <ac:inkMkLst>
            <pc:docMk/>
            <pc:sldMk cId="643289934" sldId="340"/>
            <ac:inkMk id="150" creationId="{0EE82B97-7E2F-CC3A-6686-6293274929AC}"/>
          </ac:inkMkLst>
        </pc:inkChg>
        <pc:inkChg chg="add del mod">
          <ac:chgData name="Angela Stephanides" userId="5b81ab53-9508-45ea-96e7-b986684319a9" providerId="ADAL" clId="{97E72EA5-4714-4BAE-9CD1-755EA5BD19C8}" dt="2026-08-25T17:56:26.947" v="734"/>
          <ac:inkMkLst>
            <pc:docMk/>
            <pc:sldMk cId="643289934" sldId="340"/>
            <ac:inkMk id="151" creationId="{05769968-7EA4-6D2A-EDE4-F6D0D12435ED}"/>
          </ac:inkMkLst>
        </pc:inkChg>
        <pc:inkChg chg="add del">
          <ac:chgData name="Angela Stephanides" userId="5b81ab53-9508-45ea-96e7-b986684319a9" providerId="ADAL" clId="{97E72EA5-4714-4BAE-9CD1-755EA5BD19C8}" dt="2026-08-25T17:56:33.039" v="762"/>
          <ac:inkMkLst>
            <pc:docMk/>
            <pc:sldMk cId="643289934" sldId="340"/>
            <ac:inkMk id="153" creationId="{F47541F6-D55C-5267-10F6-E55F6E3C9781}"/>
          </ac:inkMkLst>
        </pc:inkChg>
        <pc:inkChg chg="add">
          <ac:chgData name="Angela Stephanides" userId="5b81ab53-9508-45ea-96e7-b986684319a9" providerId="ADAL" clId="{97E72EA5-4714-4BAE-9CD1-755EA5BD19C8}" dt="2026-08-21T18:07:58.549" v="716" actId="9405"/>
          <ac:inkMkLst>
            <pc:docMk/>
            <pc:sldMk cId="643289934" sldId="340"/>
            <ac:inkMk id="154" creationId="{DB79CCF5-4600-A347-E916-A2D8A82F30FE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59"/>
          <ac:inkMkLst>
            <pc:docMk/>
            <pc:sldMk cId="643289934" sldId="340"/>
            <ac:inkMk id="155" creationId="{ADA7D699-8ECB-1B23-B2B0-65B42449D8EB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49"/>
          <ac:inkMkLst>
            <pc:docMk/>
            <pc:sldMk cId="643289934" sldId="340"/>
            <ac:inkMk id="156" creationId="{B877F527-9898-8C4F-AE14-1F718D14644B}"/>
          </ac:inkMkLst>
        </pc:inkChg>
        <pc:inkChg chg="add del">
          <ac:chgData name="Angela Stephanides" userId="5b81ab53-9508-45ea-96e7-b986684319a9" providerId="ADAL" clId="{97E72EA5-4714-4BAE-9CD1-755EA5BD19C8}" dt="2026-08-25T17:56:33.039" v="758"/>
          <ac:inkMkLst>
            <pc:docMk/>
            <pc:sldMk cId="643289934" sldId="340"/>
            <ac:inkMk id="157" creationId="{6940551A-19D1-7CFC-78EC-260F05B46AE2}"/>
          </ac:inkMkLst>
        </pc:inkChg>
        <pc:inkChg chg="add del mod">
          <ac:chgData name="Angela Stephanides" userId="5b81ab53-9508-45ea-96e7-b986684319a9" providerId="ADAL" clId="{97E72EA5-4714-4BAE-9CD1-755EA5BD19C8}" dt="2026-08-25T17:56:33.037" v="745"/>
          <ac:inkMkLst>
            <pc:docMk/>
            <pc:sldMk cId="643289934" sldId="340"/>
            <ac:inkMk id="159" creationId="{FA2AC32E-676A-6424-AFA2-321000BECD3F}"/>
          </ac:inkMkLst>
        </pc:inkChg>
        <pc:inkChg chg="add del mod">
          <ac:chgData name="Angela Stephanides" userId="5b81ab53-9508-45ea-96e7-b986684319a9" providerId="ADAL" clId="{97E72EA5-4714-4BAE-9CD1-755EA5BD19C8}" dt="2026-08-25T17:56:33.038" v="750"/>
          <ac:inkMkLst>
            <pc:docMk/>
            <pc:sldMk cId="643289934" sldId="340"/>
            <ac:inkMk id="160" creationId="{93AAD11F-2832-6590-2C57-5D81D6422CAB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60"/>
          <ac:inkMkLst>
            <pc:docMk/>
            <pc:sldMk cId="643289934" sldId="340"/>
            <ac:inkMk id="161" creationId="{B6A7A56B-C1A2-9103-9F28-F7CFFB309FB5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64"/>
          <ac:inkMkLst>
            <pc:docMk/>
            <pc:sldMk cId="643289934" sldId="340"/>
            <ac:inkMk id="162" creationId="{69D947EF-B084-EBF6-F410-37033A1E2A8D}"/>
          </ac:inkMkLst>
        </pc:inkChg>
        <pc:inkChg chg="add del mod">
          <ac:chgData name="Angela Stephanides" userId="5b81ab53-9508-45ea-96e7-b986684319a9" providerId="ADAL" clId="{97E72EA5-4714-4BAE-9CD1-755EA5BD19C8}" dt="2026-08-25T17:56:33.039" v="763"/>
          <ac:inkMkLst>
            <pc:docMk/>
            <pc:sldMk cId="643289934" sldId="340"/>
            <ac:inkMk id="163" creationId="{CFBABAF6-DB7F-69EA-D683-2F94131A0B02}"/>
          </ac:inkMkLst>
        </pc:inkChg>
        <pc:inkChg chg="add del mod">
          <ac:chgData name="Angela Stephanides" userId="5b81ab53-9508-45ea-96e7-b986684319a9" providerId="ADAL" clId="{97E72EA5-4714-4BAE-9CD1-755EA5BD19C8}" dt="2026-08-25T17:56:33.037" v="746"/>
          <ac:inkMkLst>
            <pc:docMk/>
            <pc:sldMk cId="643289934" sldId="340"/>
            <ac:inkMk id="164" creationId="{95CB2DEE-76BD-D97A-FC20-09411D5546EF}"/>
          </ac:inkMkLst>
        </pc:inkChg>
      </pc:sldChg>
      <pc:sldChg chg="addSp modSp mod">
        <pc:chgData name="Angela Stephanides" userId="5b81ab53-9508-45ea-96e7-b986684319a9" providerId="ADAL" clId="{97E72EA5-4714-4BAE-9CD1-755EA5BD19C8}" dt="2026-08-20T01:04:33.264" v="127" actId="20577"/>
        <pc:sldMkLst>
          <pc:docMk/>
          <pc:sldMk cId="214668963" sldId="343"/>
        </pc:sldMkLst>
        <pc:spChg chg="add">
          <ac:chgData name="Angela Stephanides" userId="5b81ab53-9508-45ea-96e7-b986684319a9" providerId="ADAL" clId="{97E72EA5-4714-4BAE-9CD1-755EA5BD19C8}" dt="2026-08-20T01:02:41.165" v="12" actId="11529"/>
          <ac:spMkLst>
            <pc:docMk/>
            <pc:sldMk cId="214668963" sldId="343"/>
            <ac:spMk id="2" creationId="{9A539EF0-AA64-9362-DE9A-B53DEDC6E998}"/>
          </ac:spMkLst>
        </pc:spChg>
        <pc:spChg chg="add mod">
          <ac:chgData name="Angela Stephanides" userId="5b81ab53-9508-45ea-96e7-b986684319a9" providerId="ADAL" clId="{97E72EA5-4714-4BAE-9CD1-755EA5BD19C8}" dt="2026-08-20T01:04:33.264" v="127" actId="20577"/>
          <ac:spMkLst>
            <pc:docMk/>
            <pc:sldMk cId="214668963" sldId="343"/>
            <ac:spMk id="3" creationId="{A9C911C8-D605-5640-F836-6D8DE9441F53}"/>
          </ac:spMkLst>
        </pc:spChg>
      </pc:sldChg>
      <pc:sldChg chg="addSp delSp mod">
        <pc:chgData name="Angela Stephanides" userId="5b81ab53-9508-45ea-96e7-b986684319a9" providerId="ADAL" clId="{97E72EA5-4714-4BAE-9CD1-755EA5BD19C8}" dt="2026-08-19T15:58:01.588" v="1"/>
        <pc:sldMkLst>
          <pc:docMk/>
          <pc:sldMk cId="16832797" sldId="375"/>
        </pc:sldMkLst>
      </pc:sldChg>
      <pc:sldChg chg="addSp delSp modSp mod">
        <pc:chgData name="Angela Stephanides" userId="5b81ab53-9508-45ea-96e7-b986684319a9" providerId="ADAL" clId="{97E72EA5-4714-4BAE-9CD1-755EA5BD19C8}" dt="2026-08-20T18:04:25.429" v="301"/>
        <pc:sldMkLst>
          <pc:docMk/>
          <pc:sldMk cId="2329860069" sldId="377"/>
        </pc:sldMkLst>
        <pc:inkChg chg="add mod">
          <ac:chgData name="Angela Stephanides" userId="5b81ab53-9508-45ea-96e7-b986684319a9" providerId="ADAL" clId="{97E72EA5-4714-4BAE-9CD1-755EA5BD19C8}" dt="2026-08-20T18:04:25.429" v="298"/>
          <ac:inkMkLst>
            <pc:docMk/>
            <pc:sldMk cId="2329860069" sldId="377"/>
            <ac:inkMk id="17" creationId="{4119C075-9817-26A0-4879-E44E54EBC284}"/>
          </ac:inkMkLst>
        </pc:inkChg>
        <pc:inkChg chg="add mod">
          <ac:chgData name="Angela Stephanides" userId="5b81ab53-9508-45ea-96e7-b986684319a9" providerId="ADAL" clId="{97E72EA5-4714-4BAE-9CD1-755EA5BD19C8}" dt="2026-08-20T18:04:25.427" v="278"/>
          <ac:inkMkLst>
            <pc:docMk/>
            <pc:sldMk cId="2329860069" sldId="377"/>
            <ac:inkMk id="32" creationId="{3207A8DE-C4B9-746A-FE58-A7B490F96320}"/>
          </ac:inkMkLst>
        </pc:inkChg>
      </pc:sldChg>
      <pc:sldChg chg="addSp delSp mod">
        <pc:chgData name="Angela Stephanides" userId="5b81ab53-9508-45ea-96e7-b986684319a9" providerId="ADAL" clId="{97E72EA5-4714-4BAE-9CD1-755EA5BD19C8}" dt="2026-08-20T18:04:31.243" v="309"/>
        <pc:sldMkLst>
          <pc:docMk/>
          <pc:sldMk cId="93345214" sldId="378"/>
        </pc:sldMkLst>
      </pc:sldChg>
      <pc:sldChg chg="addSp delSp modSp mod">
        <pc:chgData name="Angela Stephanides" userId="5b81ab53-9508-45ea-96e7-b986684319a9" providerId="ADAL" clId="{97E72EA5-4714-4BAE-9CD1-755EA5BD19C8}" dt="2026-08-20T01:00:40.815" v="9" actId="22"/>
        <pc:sldMkLst>
          <pc:docMk/>
          <pc:sldMk cId="1149518193" sldId="379"/>
        </pc:sldMkLst>
        <pc:picChg chg="add mod">
          <ac:chgData name="Angela Stephanides" userId="5b81ab53-9508-45ea-96e7-b986684319a9" providerId="ADAL" clId="{97E72EA5-4714-4BAE-9CD1-755EA5BD19C8}" dt="2026-08-20T01:00:29.293" v="7" actId="1076"/>
          <ac:picMkLst>
            <pc:docMk/>
            <pc:sldMk cId="1149518193" sldId="379"/>
            <ac:picMk id="4" creationId="{4138D874-6C88-49F9-30FF-9EBDE76EC405}"/>
          </ac:picMkLst>
        </pc:picChg>
      </pc:sldChg>
      <pc:sldChg chg="addSp mod">
        <pc:chgData name="Angela Stephanides" userId="5b81ab53-9508-45ea-96e7-b986684319a9" providerId="ADAL" clId="{97E72EA5-4714-4BAE-9CD1-755EA5BD19C8}" dt="2026-08-21T16:16:37.620" v="358" actId="9405"/>
        <pc:sldMkLst>
          <pc:docMk/>
          <pc:sldMk cId="2008193613" sldId="390"/>
        </pc:sldMkLst>
        <pc:inkChg chg="add">
          <ac:chgData name="Angela Stephanides" userId="5b81ab53-9508-45ea-96e7-b986684319a9" providerId="ADAL" clId="{97E72EA5-4714-4BAE-9CD1-755EA5BD19C8}" dt="2026-08-21T16:16:37.620" v="358" actId="9405"/>
          <ac:inkMkLst>
            <pc:docMk/>
            <pc:sldMk cId="2008193613" sldId="390"/>
            <ac:inkMk id="3" creationId="{A6885701-AE23-764D-FB68-7E6A4E7DF24F}"/>
          </ac:inkMkLst>
        </pc:inkChg>
      </pc:sldChg>
      <pc:sldChg chg="addSp modSp mod">
        <pc:chgData name="Angela Stephanides" userId="5b81ab53-9508-45ea-96e7-b986684319a9" providerId="ADAL" clId="{97E72EA5-4714-4BAE-9CD1-755EA5BD19C8}" dt="2026-08-20T12:40:59.153" v="168" actId="14100"/>
        <pc:sldMkLst>
          <pc:docMk/>
          <pc:sldMk cId="2781746256" sldId="398"/>
        </pc:sldMkLst>
        <pc:picChg chg="add mod">
          <ac:chgData name="Angela Stephanides" userId="5b81ab53-9508-45ea-96e7-b986684319a9" providerId="ADAL" clId="{97E72EA5-4714-4BAE-9CD1-755EA5BD19C8}" dt="2026-08-20T12:40:59.153" v="168" actId="14100"/>
          <ac:picMkLst>
            <pc:docMk/>
            <pc:sldMk cId="2781746256" sldId="398"/>
            <ac:picMk id="4" creationId="{59CB80FB-64B7-42D6-951C-7EE1D6D525B1}"/>
          </ac:picMkLst>
        </pc:picChg>
      </pc:sldChg>
      <pc:sldChg chg="addSp mod">
        <pc:chgData name="Angela Stephanides" userId="5b81ab53-9508-45ea-96e7-b986684319a9" providerId="ADAL" clId="{97E72EA5-4714-4BAE-9CD1-755EA5BD19C8}" dt="2026-08-20T12:41:49.361" v="176" actId="9405"/>
        <pc:sldMkLst>
          <pc:docMk/>
          <pc:sldMk cId="3438136736" sldId="404"/>
        </pc:sldMkLst>
        <pc:inkChg chg="add">
          <ac:chgData name="Angela Stephanides" userId="5b81ab53-9508-45ea-96e7-b986684319a9" providerId="ADAL" clId="{97E72EA5-4714-4BAE-9CD1-755EA5BD19C8}" dt="2026-08-20T12:41:42.562" v="174" actId="9405"/>
          <ac:inkMkLst>
            <pc:docMk/>
            <pc:sldMk cId="3438136736" sldId="404"/>
            <ac:inkMk id="3" creationId="{6C511945-698A-4AA5-C765-6C542E290476}"/>
          </ac:inkMkLst>
        </pc:inkChg>
        <pc:inkChg chg="add">
          <ac:chgData name="Angela Stephanides" userId="5b81ab53-9508-45ea-96e7-b986684319a9" providerId="ADAL" clId="{97E72EA5-4714-4BAE-9CD1-755EA5BD19C8}" dt="2026-08-20T12:41:46.597" v="175" actId="9405"/>
          <ac:inkMkLst>
            <pc:docMk/>
            <pc:sldMk cId="3438136736" sldId="404"/>
            <ac:inkMk id="4" creationId="{0B1CDC49-9F05-BB8A-B6AB-EAB7004CE0DA}"/>
          </ac:inkMkLst>
        </pc:inkChg>
        <pc:inkChg chg="add">
          <ac:chgData name="Angela Stephanides" userId="5b81ab53-9508-45ea-96e7-b986684319a9" providerId="ADAL" clId="{97E72EA5-4714-4BAE-9CD1-755EA5BD19C8}" dt="2026-08-20T12:41:49.361" v="176" actId="9405"/>
          <ac:inkMkLst>
            <pc:docMk/>
            <pc:sldMk cId="3438136736" sldId="404"/>
            <ac:inkMk id="6" creationId="{D2F4A32D-C9A5-263E-C8BE-C63A6012EB5E}"/>
          </ac:inkMkLst>
        </pc:inkChg>
      </pc:sldChg>
      <pc:sldChg chg="delSp add mod">
        <pc:chgData name="Angela Stephanides" userId="5b81ab53-9508-45ea-96e7-b986684319a9" providerId="ADAL" clId="{97E72EA5-4714-4BAE-9CD1-755EA5BD19C8}" dt="2026-08-20T01:00:51.861" v="11" actId="478"/>
        <pc:sldMkLst>
          <pc:docMk/>
          <pc:sldMk cId="2288452699" sldId="405"/>
        </pc:sldMkLst>
      </pc:sldChg>
      <pc:sldChg chg="addSp delSp modSp add mod">
        <pc:chgData name="Angela Stephanides" userId="5b81ab53-9508-45ea-96e7-b986684319a9" providerId="ADAL" clId="{97E72EA5-4714-4BAE-9CD1-755EA5BD19C8}" dt="2026-08-20T01:07:24.391" v="162" actId="1076"/>
        <pc:sldMkLst>
          <pc:docMk/>
          <pc:sldMk cId="2854086589" sldId="406"/>
        </pc:sldMkLst>
        <pc:spChg chg="mod">
          <ac:chgData name="Angela Stephanides" userId="5b81ab53-9508-45ea-96e7-b986684319a9" providerId="ADAL" clId="{97E72EA5-4714-4BAE-9CD1-755EA5BD19C8}" dt="2026-08-20T01:07:02.084" v="153" actId="1076"/>
          <ac:spMkLst>
            <pc:docMk/>
            <pc:sldMk cId="2854086589" sldId="406"/>
            <ac:spMk id="3" creationId="{5C3873AF-D55A-1855-EF47-BCE15123BA71}"/>
          </ac:spMkLst>
        </pc:spChg>
        <pc:spChg chg="add mod">
          <ac:chgData name="Angela Stephanides" userId="5b81ab53-9508-45ea-96e7-b986684319a9" providerId="ADAL" clId="{97E72EA5-4714-4BAE-9CD1-755EA5BD19C8}" dt="2026-08-20T01:06:53.794" v="148" actId="1076"/>
          <ac:spMkLst>
            <pc:docMk/>
            <pc:sldMk cId="2854086589" sldId="406"/>
            <ac:spMk id="5" creationId="{5865B4E6-1603-8402-D826-C133ABC9B670}"/>
          </ac:spMkLst>
        </pc:spChg>
        <pc:spChg chg="add mod">
          <ac:chgData name="Angela Stephanides" userId="5b81ab53-9508-45ea-96e7-b986684319a9" providerId="ADAL" clId="{97E72EA5-4714-4BAE-9CD1-755EA5BD19C8}" dt="2026-08-20T01:07:24.391" v="162" actId="1076"/>
          <ac:spMkLst>
            <pc:docMk/>
            <pc:sldMk cId="2854086589" sldId="406"/>
            <ac:spMk id="6" creationId="{C2E528F2-0B58-F7BA-DA8F-9DB6131FBD9F}"/>
          </ac:spMkLst>
        </pc:spChg>
        <pc:inkChg chg="add">
          <ac:chgData name="Angela Stephanides" userId="5b81ab53-9508-45ea-96e7-b986684319a9" providerId="ADAL" clId="{97E72EA5-4714-4BAE-9CD1-755EA5BD19C8}" dt="2026-08-20T01:06:14.100" v="130" actId="9405"/>
          <ac:inkMkLst>
            <pc:docMk/>
            <pc:sldMk cId="2854086589" sldId="406"/>
            <ac:inkMk id="4" creationId="{3B1B941B-268F-910C-D148-F22F1F9B1D84}"/>
          </ac:inkMkLst>
        </pc:inkChg>
      </pc:sldChg>
      <pc:sldChg chg="addSp add mod">
        <pc:chgData name="Angela Stephanides" userId="5b81ab53-9508-45ea-96e7-b986684319a9" providerId="ADAL" clId="{97E72EA5-4714-4BAE-9CD1-755EA5BD19C8}" dt="2026-08-20T12:41:31.811" v="173" actId="9405"/>
        <pc:sldMkLst>
          <pc:docMk/>
          <pc:sldMk cId="796449085" sldId="407"/>
        </pc:sldMkLst>
        <pc:inkChg chg="add">
          <ac:chgData name="Angela Stephanides" userId="5b81ab53-9508-45ea-96e7-b986684319a9" providerId="ADAL" clId="{97E72EA5-4714-4BAE-9CD1-755EA5BD19C8}" dt="2026-08-20T12:41:19.889" v="169" actId="9405"/>
          <ac:inkMkLst>
            <pc:docMk/>
            <pc:sldMk cId="796449085" sldId="407"/>
            <ac:inkMk id="2" creationId="{68C6B153-B144-58AB-81F4-47DB6EDA87AC}"/>
          </ac:inkMkLst>
        </pc:inkChg>
        <pc:inkChg chg="add">
          <ac:chgData name="Angela Stephanides" userId="5b81ab53-9508-45ea-96e7-b986684319a9" providerId="ADAL" clId="{97E72EA5-4714-4BAE-9CD1-755EA5BD19C8}" dt="2026-08-20T12:41:22.568" v="170" actId="9405"/>
          <ac:inkMkLst>
            <pc:docMk/>
            <pc:sldMk cId="796449085" sldId="407"/>
            <ac:inkMk id="4" creationId="{F63ADB1D-7627-06D8-DDA3-B8FE66802BF6}"/>
          </ac:inkMkLst>
        </pc:inkChg>
        <pc:inkChg chg="add">
          <ac:chgData name="Angela Stephanides" userId="5b81ab53-9508-45ea-96e7-b986684319a9" providerId="ADAL" clId="{97E72EA5-4714-4BAE-9CD1-755EA5BD19C8}" dt="2026-08-20T12:41:25.255" v="171" actId="9405"/>
          <ac:inkMkLst>
            <pc:docMk/>
            <pc:sldMk cId="796449085" sldId="407"/>
            <ac:inkMk id="5" creationId="{14E6B1FB-6D8A-BE1D-0E7A-BDAFF63F2825}"/>
          </ac:inkMkLst>
        </pc:inkChg>
        <pc:inkChg chg="add">
          <ac:chgData name="Angela Stephanides" userId="5b81ab53-9508-45ea-96e7-b986684319a9" providerId="ADAL" clId="{97E72EA5-4714-4BAE-9CD1-755EA5BD19C8}" dt="2026-08-20T12:41:29.548" v="172" actId="9405"/>
          <ac:inkMkLst>
            <pc:docMk/>
            <pc:sldMk cId="796449085" sldId="407"/>
            <ac:inkMk id="6" creationId="{1CD608FB-7322-2A88-1441-16B63E2C9232}"/>
          </ac:inkMkLst>
        </pc:inkChg>
        <pc:inkChg chg="add">
          <ac:chgData name="Angela Stephanides" userId="5b81ab53-9508-45ea-96e7-b986684319a9" providerId="ADAL" clId="{97E72EA5-4714-4BAE-9CD1-755EA5BD19C8}" dt="2026-08-20T12:41:31.811" v="173" actId="9405"/>
          <ac:inkMkLst>
            <pc:docMk/>
            <pc:sldMk cId="796449085" sldId="407"/>
            <ac:inkMk id="9" creationId="{C16201CA-1065-009D-C5BB-9D8FB306AB62}"/>
          </ac:inkMkLst>
        </pc:ink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145" cy="462721"/>
          </a:xfrm>
          <a:prstGeom prst="rect">
            <a:avLst/>
          </a:prstGeom>
        </p:spPr>
        <p:txBody>
          <a:bodyPr vert="horz" lIns="87304" tIns="43652" rIns="87304" bIns="43652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0"/>
            <a:ext cx="3038145" cy="462721"/>
          </a:xfrm>
          <a:prstGeom prst="rect">
            <a:avLst/>
          </a:prstGeom>
        </p:spPr>
        <p:txBody>
          <a:bodyPr vert="horz" lIns="87304" tIns="43652" rIns="87304" bIns="43652" rtlCol="0"/>
          <a:lstStyle>
            <a:lvl1pPr algn="r">
              <a:defRPr sz="1100"/>
            </a:lvl1pPr>
          </a:lstStyle>
          <a:p>
            <a:fld id="{7CF79C4C-9A95-4F23-B503-12D2C6F00E19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3355"/>
            <a:ext cx="3038145" cy="462720"/>
          </a:xfrm>
          <a:prstGeom prst="rect">
            <a:avLst/>
          </a:prstGeom>
        </p:spPr>
        <p:txBody>
          <a:bodyPr vert="horz" lIns="87304" tIns="43652" rIns="87304" bIns="43652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773355"/>
            <a:ext cx="3038145" cy="462720"/>
          </a:xfrm>
          <a:prstGeom prst="rect">
            <a:avLst/>
          </a:prstGeom>
        </p:spPr>
        <p:txBody>
          <a:bodyPr vert="horz" lIns="87304" tIns="43652" rIns="87304" bIns="43652" rtlCol="0" anchor="b"/>
          <a:lstStyle>
            <a:lvl1pPr algn="r">
              <a:defRPr sz="1100"/>
            </a:lvl1pPr>
          </a:lstStyle>
          <a:p>
            <a:fld id="{9BEDD28F-82A9-4FAE-8C69-E41F27D67B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47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6:44:02.887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 0,'0'0,"1"63,-1 0,2-18,-2-2,1-3,4-2,-5-38,7 34,-1 1,7 12,-5-22,0-5,-3-5,0-3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31.8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41,'574'-11,"842"-7,-1005 20,157 8,-507-9,0-2,105-15,-121 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01:06:14.0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56,'90'-1,"101"-14,-27 7,-44 4,-37-8,-56 7,49-4,494 8,-275 3,551-2,-840 0,1 0,-1 1,1-1,0 2,-1-1,9 4,-14-5,0 1,0-1,0 0,0 1,0-1,-1 1,1-1,0 1,0 0,-1-1,1 1,0 0,-1-1,1 1,-1 0,1 0,-1 0,1 0,-1-1,1 3,-1-2,0 1,0-1,-1 0,1 1,0-1,-1 0,1 1,-1-1,1 0,-1 0,0 1,1-1,-1 0,0 0,0 0,0 0,0 0,0 0,-1 1,-5 4,-1 0,1-1,-1 0,0 0,0-1,0 0,-1-1,0 1,-15 2,-10 2,-44 2,44-6,-129 9,-211-10,216-5,71 2,-142 16,-22 13,168-16,-63 8,133-19,0 0,1 1,0 1,-1 0,1 0,-13 8,-35 12,35-16,-204 55,169-55,43-6,58 3,389 54,-404-53,-1 1,35 14,-42-13,0-1,1-1,0-1,0 0,31 2,218-7,-109-2,587 2,-721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1T16:16:37.619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16 0,'-10'5,"5"-3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1T18:07:58.549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gnorePressure" value="1"/>
      <inkml:brushProperty name="inkEffects" value="galaxy"/>
      <inkml:brushProperty name="anchorX" value="-14333.28613"/>
      <inkml:brushProperty name="anchorY" value="-14281.9873"/>
      <inkml:brushProperty name="scaleFactor" value="0.5"/>
    </inkml:brush>
  </inkml:definitions>
  <inkml:trace contextRef="#ctx0" brushRef="#br0">0 1,'0'0,"3"1,1 0,2 0,-1 1,5-1,2 2,1-1,-1 0,-2 0,-3-1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6:44:48.496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16 23,'0'0,"-3"-5,0 2,-7-11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42.5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30,'14'-1,"0"0,22-5,15-2,451-5,-356 14,1597 0,-1506 11,-38 0,-44-8,190 8,-57 12,1197 156,-1382-166,74 10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46.59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1 473,'10'0,"-1"2,0-1,1 1,11 4,23 4,58-2,128-7,-117-3,180 1,-245-1,85-16,-43 4,42-1,248-41,-333 44,59-24,-12 4,228-45,-55 16,-230 50,3 0,1 1,45-5,67 6,39-4,-88-5,199-62,-273 71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49.3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1 349,'57'-5,"-12"0,463-14,7 20,-182 1,1052-2,-1362-1,0-1,-1-2,33-8,7-1,205-23,39-7,56-7,-214 33,-67 9,-31 4,71-16,69-39,-88 25,-34 19,-40 11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19.8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1 138,'0'1,"0"0,0-1,1 1,-1 0,0 0,1 0,-1 0,0 0,1-1,-1 1,1 0,0 0,-1-1,1 1,0 0,-1-1,1 1,0-1,0 1,-1-1,1 1,0-1,0 1,0-1,1 0,28 9,-26-9,182 25,-153-22,176 15,1290 47,-1491-65,15 1,0-2,0 0,0-1,-1-1,35-9,-16-1,201-56,-162 52,180-29,-58 9,-3 0,288 5,7 27,-389 5,536 2,-568-2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22.5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1 199,'167'-10,"-48"0,789 2,-532 10,-316-2,328 10,-302-2,615 28,540-37,-1075-11,-23 0,563 8,-383 5,-28-22,-126 6,-51 7,314-33,-336 23,181-57,-253 64,-7 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25.2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0 341,'13'-5,"1"1,-1 0,1 1,0 0,0 1,0 0,23 2,-11-2,268-1,-192 4,-86-2,0 0,0-1,-1-1,1 0,-1-1,19-8,87-44,-52 22,133-68,-45 20,-128 68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0T12:41:29.5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1 258,'0'-1,"0"1,0-1,1 1,-1-1,0 0,0 1,1-1,-1 1,0-1,1 1,-1-1,0 1,1 0,-1-1,1 1,-1-1,0 1,1 0,-1-1,1 1,0 0,-1 0,1-1,-1 1,2 0,16-5,-15 4,490-65,-465 63,651-19,-622 22,348-10,597-7,-724 18,-183 1,-22 0,101-10,-165 7,-1-1,1 1,-1-1,0-1,0 0,0 0,0 0,0-1,0 0,-1-1,0 0,8-6,0 1,1 0,0 1,1 0,30-10,-31 13,7-3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3407"/>
          </a:xfrm>
          <a:prstGeom prst="rect">
            <a:avLst/>
          </a:prstGeom>
        </p:spPr>
        <p:txBody>
          <a:bodyPr vert="horz" lIns="92290" tIns="46144" rIns="92290" bIns="461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3407"/>
          </a:xfrm>
          <a:prstGeom prst="rect">
            <a:avLst/>
          </a:prstGeom>
        </p:spPr>
        <p:txBody>
          <a:bodyPr vert="horz" lIns="92290" tIns="46144" rIns="92290" bIns="46144" rtlCol="0"/>
          <a:lstStyle>
            <a:lvl1pPr algn="r">
              <a:defRPr sz="1200"/>
            </a:lvl1pPr>
          </a:lstStyle>
          <a:p>
            <a:fld id="{2BE65169-DB50-4446-8324-0D580DBE95C4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54113"/>
            <a:ext cx="5537200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4" rIns="92290" bIns="461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2"/>
            <a:ext cx="5608320" cy="3636705"/>
          </a:xfrm>
          <a:prstGeom prst="rect">
            <a:avLst/>
          </a:prstGeom>
        </p:spPr>
        <p:txBody>
          <a:bodyPr vert="horz" lIns="92290" tIns="46144" rIns="92290" bIns="461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2290" tIns="46144" rIns="92290" bIns="461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2290" tIns="46144" rIns="92290" bIns="46144" rtlCol="0" anchor="b"/>
          <a:lstStyle>
            <a:lvl1pPr algn="r">
              <a:defRPr sz="1200"/>
            </a:lvl1pPr>
          </a:lstStyle>
          <a:p>
            <a:fld id="{30DC0D4C-FD52-4CA4-A998-31C73A5A5B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21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618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Points </a:t>
            </a:r>
            <a:r>
              <a:rPr lang="en-IN" i="1" dirty="0"/>
              <a:t>D</a:t>
            </a:r>
            <a:r>
              <a:rPr lang="en-IN" i="0" dirty="0"/>
              <a:t>, </a:t>
            </a:r>
            <a:r>
              <a:rPr lang="en-IN" i="1" dirty="0"/>
              <a:t>A</a:t>
            </a:r>
            <a:r>
              <a:rPr lang="en-IN" i="0" dirty="0"/>
              <a:t>, and </a:t>
            </a:r>
            <a:r>
              <a:rPr lang="en-IN" i="1" dirty="0"/>
              <a:t>B</a:t>
            </a:r>
            <a:r>
              <a:rPr lang="en-IN" i="0" dirty="0"/>
              <a:t> are collinear.</a:t>
            </a:r>
            <a:endParaRPr lang="en-IN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229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23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553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79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063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6FE0-FC76-F9AB-DC5B-030525E5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55959-3B63-CA03-75A7-573A596C8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A06C82-BFFC-BBA5-02A8-C16C0ECEFE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132DE-9C15-B281-1765-3875C3571B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075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I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IN" sz="1200" i="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plane</a:t>
                </a:r>
                <a:r>
                  <a:rPr lang="en-IN" sz="12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RTQ,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US" sz="1200" dirty="0">
                    <a:solidFill>
                      <a:schemeClr val="tx2"/>
                    </a:solidFill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IN" sz="1200" i="1" dirty="0">
                    <a:solidFill>
                      <a:schemeClr val="tx2"/>
                    </a:solidFill>
                  </a:rPr>
                  <a:t>WST,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IN" sz="1200" i="1" dirty="0">
                    <a:solidFill>
                      <a:schemeClr val="tx2"/>
                    </a:solidFill>
                  </a:rPr>
                  <a:t>TQR </a:t>
                </a:r>
                <a:endParaRPr lang="en-IN" sz="1200" i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𝑆𝑇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𝑇𝑆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𝑆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𝑈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IN" sz="1200" dirty="0">
                    <a:solidFill>
                      <a:schemeClr val="tx2"/>
                    </a:solidFill>
                  </a:rPr>
                  <a:t>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𝑈𝑆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𝑇𝑈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IN" sz="1200" dirty="0">
                    <a:solidFill>
                      <a:srgbClr val="FF0000"/>
                    </a:solidFill>
                  </a:rPr>
                  <a:t>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𝑈𝑇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endParaRPr lang="en-I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718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IN" sz="1200" i="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plane</a:t>
                </a:r>
                <a:r>
                  <a:rPr lang="en-IN" sz="12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RTQ,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US" sz="1200" dirty="0">
                    <a:solidFill>
                      <a:schemeClr val="tx2"/>
                    </a:solidFill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IN" sz="1200" i="1" dirty="0">
                    <a:solidFill>
                      <a:schemeClr val="tx2"/>
                    </a:solidFill>
                  </a:rPr>
                  <a:t>WST,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IN" sz="1200" i="1" dirty="0">
                    <a:solidFill>
                      <a:schemeClr val="tx2"/>
                    </a:solidFill>
                  </a:rPr>
                  <a:t>TQR </a:t>
                </a:r>
                <a:endParaRPr lang="en-IN" sz="1200" i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12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e>
                    </m:acc>
                    <m:r>
                      <a:rPr lang="en-US" sz="1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⃡"/>
                        <m:ctrlPr>
                          <a:rPr lang="en-IN" sz="1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𝑇𝑆</m:t>
                        </m:r>
                      </m:e>
                    </m:acc>
                    <m:r>
                      <a:rPr lang="en-US" sz="1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⃡"/>
                        <m:ctrlPr>
                          <a:rPr lang="en-IN" sz="1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1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acc>
                  </m:oMath>
                </a14:m>
                <a:r>
                  <a:rPr lang="en-IN" sz="1200" dirty="0">
                    <a:solidFill>
                      <a:schemeClr val="tx2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1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𝑈𝑆</m:t>
                        </m:r>
                      </m:e>
                    </m:acc>
                    <m:r>
                      <a:rPr lang="en-US" sz="12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⃡"/>
                        <m:ctrlPr>
                          <a:rPr lang="en-IN" sz="1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𝑇𝑈</m:t>
                        </m:r>
                      </m:e>
                    </m:acc>
                  </m:oMath>
                </a14:m>
                <a:r>
                  <a:rPr lang="en-IN" sz="1200" dirty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12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𝑈𝑇</m:t>
                        </m:r>
                      </m:e>
                    </m:acc>
                  </m:oMath>
                </a14:m>
                <a:endParaRPr lang="en-I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IN" sz="1200" i="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plane</a:t>
                </a:r>
                <a:r>
                  <a:rPr lang="en-IN" sz="12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RTQ,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US" sz="1200" dirty="0">
                    <a:solidFill>
                      <a:schemeClr val="tx2"/>
                    </a:solidFill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IN" sz="1200" i="1" dirty="0">
                    <a:solidFill>
                      <a:schemeClr val="tx2"/>
                    </a:solidFill>
                  </a:rPr>
                  <a:t>WST, </a:t>
                </a:r>
                <a:r>
                  <a:rPr lang="en-IN" sz="1200" dirty="0">
                    <a:solidFill>
                      <a:schemeClr val="tx2"/>
                    </a:solidFill>
                  </a:rPr>
                  <a:t>plane </a:t>
                </a:r>
                <a:r>
                  <a:rPr lang="en-IN" sz="1200" i="1" dirty="0">
                    <a:solidFill>
                      <a:schemeClr val="tx2"/>
                    </a:solidFill>
                  </a:rPr>
                  <a:t>TQR </a:t>
                </a:r>
                <a:endParaRPr lang="en-IN" sz="1200" i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𝑆𝑇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𝑇𝑆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𝑆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𝑈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IN" sz="1200" dirty="0">
                    <a:solidFill>
                      <a:schemeClr val="tx2"/>
                    </a:solidFill>
                  </a:rPr>
                  <a:t>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𝑈𝑆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  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𝑇𝑈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r>
                  <a:rPr lang="en-IN" sz="1200" dirty="0">
                    <a:solidFill>
                      <a:srgbClr val="FF0000"/>
                    </a:solidFill>
                  </a:rPr>
                  <a:t>  </a:t>
                </a:r>
                <a:r>
                  <a:rPr lang="en-IN" sz="120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(</a:t>
                </a:r>
                <a:r>
                  <a:rPr lang="en-US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𝑈𝑇</a:t>
                </a:r>
                <a:r>
                  <a:rPr lang="en-IN" sz="1200" b="0" i="0">
                    <a:solidFill>
                      <a:schemeClr val="tx2"/>
                    </a:solidFill>
                    <a:latin typeface="Cambria Math" panose="02040503050406030204" pitchFamily="18" charset="0"/>
                  </a:rPr>
                  <a:t>) ⃡</a:t>
                </a:r>
                <a:endParaRPr lang="en-I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500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C0D4C-FD52-4CA4-A998-31C73A5A5BD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68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3A1D-D0ED-E64E-9099-4FF590EB6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664F-5CF3-934E-88C9-0AD27C45C74E}" type="datetimeFigureOut">
              <a:rPr lang="en-US" smtClean="0"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4D543-EA8C-9842-9BFA-56F3E512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A8BEA-2F03-974A-8B26-430B26EC5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4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837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80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72" userDrawn="1">
          <p15:clr>
            <a:srgbClr val="FBAE40"/>
          </p15:clr>
        </p15:guide>
        <p15:guide id="2" orient="horz" pos="804" userDrawn="1">
          <p15:clr>
            <a:srgbClr val="FBAE40"/>
          </p15:clr>
        </p15:guide>
        <p15:guide id="3" pos="384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70764B-AC75-BC43-A405-EDC296E375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908" y="5619163"/>
            <a:ext cx="654674" cy="654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78E90B-5416-8D48-A26D-98B4B394D5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23" y="0"/>
            <a:ext cx="7705677" cy="1866514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216A21A-A3B0-4B4C-B338-0742A8D99578}"/>
              </a:ext>
            </a:extLst>
          </p:cNvPr>
          <p:cNvSpPr txBox="1">
            <a:spLocks/>
          </p:cNvSpPr>
          <p:nvPr userDrawn="1"/>
        </p:nvSpPr>
        <p:spPr>
          <a:xfrm>
            <a:off x="1402828" y="6528816"/>
            <a:ext cx="62709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McGraw Hill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4EF957-5CB0-DA4C-9327-91AF4A044E8A}"/>
              </a:ext>
            </a:extLst>
          </p:cNvPr>
          <p:cNvCxnSpPr/>
          <p:nvPr userDrawn="1"/>
        </p:nvCxnSpPr>
        <p:spPr>
          <a:xfrm>
            <a:off x="0" y="6432698"/>
            <a:ext cx="12192000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0FB11E-B90E-3F4B-9353-B5D2722ED90B}"/>
              </a:ext>
            </a:extLst>
          </p:cNvPr>
          <p:cNvSpPr txBox="1">
            <a:spLocks/>
          </p:cNvSpPr>
          <p:nvPr userDrawn="1"/>
        </p:nvSpPr>
        <p:spPr>
          <a:xfrm>
            <a:off x="9064487" y="6399634"/>
            <a:ext cx="3107634" cy="4782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material may be reproduced for licensed classroom use only and may not be further reproduced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1781000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8CDEFB-1930-9E45-BF92-75A2E2B54F5E}"/>
              </a:ext>
            </a:extLst>
          </p:cNvPr>
          <p:cNvCxnSpPr/>
          <p:nvPr userDrawn="1"/>
        </p:nvCxnSpPr>
        <p:spPr>
          <a:xfrm>
            <a:off x="0" y="6432698"/>
            <a:ext cx="12192000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D4FF0F4-3EB3-C14A-9D8D-940E128EAF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103" y="0"/>
            <a:ext cx="4896897" cy="1186155"/>
          </a:xfrm>
          <a:prstGeom prst="rect">
            <a:avLst/>
          </a:prstGeom>
        </p:spPr>
      </p:pic>
      <p:sp>
        <p:nvSpPr>
          <p:cNvPr id="13" name="Footer Placeholder 9">
            <a:extLst>
              <a:ext uri="{FF2B5EF4-FFF2-40B4-BE49-F238E27FC236}">
                <a16:creationId xmlns:a16="http://schemas.microsoft.com/office/drawing/2014/main" id="{7D925791-6F2B-EF4D-8846-D6D343AAE915}"/>
              </a:ext>
            </a:extLst>
          </p:cNvPr>
          <p:cNvSpPr txBox="1">
            <a:spLocks/>
          </p:cNvSpPr>
          <p:nvPr userDrawn="1"/>
        </p:nvSpPr>
        <p:spPr>
          <a:xfrm>
            <a:off x="490549" y="6528815"/>
            <a:ext cx="1036320" cy="32466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McGraw Hill   </a:t>
            </a:r>
            <a:r>
              <a:rPr lang="en-US" sz="900" b="1" spc="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9">
            <a:extLst>
              <a:ext uri="{FF2B5EF4-FFF2-40B4-BE49-F238E27FC236}">
                <a16:creationId xmlns:a16="http://schemas.microsoft.com/office/drawing/2014/main" id="{D1F3FF48-D6F7-7149-BC0E-351B7F3AA818}"/>
              </a:ext>
            </a:extLst>
          </p:cNvPr>
          <p:cNvSpPr txBox="1">
            <a:spLocks/>
          </p:cNvSpPr>
          <p:nvPr userDrawn="1"/>
        </p:nvSpPr>
        <p:spPr>
          <a:xfrm>
            <a:off x="1385464" y="6528815"/>
            <a:ext cx="4694822" cy="3246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Points, Lines, and Planes </a:t>
            </a:r>
            <a:endParaRPr lang="en-US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53FF195-7E95-4741-972B-1D42479F5FDE}"/>
              </a:ext>
            </a:extLst>
          </p:cNvPr>
          <p:cNvSpPr txBox="1">
            <a:spLocks/>
          </p:cNvSpPr>
          <p:nvPr userDrawn="1"/>
        </p:nvSpPr>
        <p:spPr>
          <a:xfrm>
            <a:off x="9064487" y="6399634"/>
            <a:ext cx="3107634" cy="4782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material may be reproduced for licensed classroom use only and may not be further reproduced or distributed.</a:t>
            </a:r>
          </a:p>
        </p:txBody>
      </p:sp>
    </p:spTree>
    <p:extLst>
      <p:ext uri="{BB962C8B-B14F-4D97-AF65-F5344CB8AC3E}">
        <p14:creationId xmlns:p14="http://schemas.microsoft.com/office/powerpoint/2010/main" val="150288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5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59" userDrawn="1">
          <p15:clr>
            <a:srgbClr val="F26B43"/>
          </p15:clr>
        </p15:guide>
        <p15:guide id="2" orient="horz" pos="360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384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9" orient="horz" pos="4211" userDrawn="1">
          <p15:clr>
            <a:srgbClr val="F26B43"/>
          </p15:clr>
        </p15:guide>
        <p15:guide id="10" pos="1120" userDrawn="1">
          <p15:clr>
            <a:srgbClr val="F26B43"/>
          </p15:clr>
        </p15:guide>
        <p15:guide id="11" pos="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0.png"/><Relationship Id="rId7" Type="http://schemas.openxmlformats.org/officeDocument/2006/relationships/customXml" Target="../ink/ink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ustomXml" Target="../ink/ink3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customXml" Target="../ink/ink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customXml" Target="../ink/ink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customXml" Target="../ink/ink1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99" Type="http://schemas.openxmlformats.org/officeDocument/2006/relationships/image" Target="../media/image58.png"/><Relationship Id="rId4" Type="http://schemas.openxmlformats.org/officeDocument/2006/relationships/customXml" Target="../ink/ink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0B2791FD-11C6-E043-A628-3CAF291B2B93}"/>
              </a:ext>
            </a:extLst>
          </p:cNvPr>
          <p:cNvSpPr txBox="1">
            <a:spLocks/>
          </p:cNvSpPr>
          <p:nvPr/>
        </p:nvSpPr>
        <p:spPr>
          <a:xfrm>
            <a:off x="1402828" y="2072396"/>
            <a:ext cx="9144000" cy="12439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3600" b="1" dirty="0">
                <a:solidFill>
                  <a:srgbClr val="3317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Points, Lines, and Planes  </a:t>
            </a:r>
            <a:endParaRPr lang="en-US" sz="3600" b="1" dirty="0">
              <a:solidFill>
                <a:srgbClr val="3317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27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1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Name Lines and Planes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6BD4E7D-0912-754B-9237-13B457F2A578}"/>
              </a:ext>
            </a:extLst>
          </p:cNvPr>
          <p:cNvSpPr txBox="1">
            <a:spLocks/>
          </p:cNvSpPr>
          <p:nvPr/>
        </p:nvSpPr>
        <p:spPr>
          <a:xfrm>
            <a:off x="459872" y="1999816"/>
            <a:ext cx="7890751" cy="17808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</a:rPr>
              <a:t>Use the figure to name each of the following. </a:t>
            </a:r>
          </a:p>
          <a:p>
            <a:r>
              <a:rPr lang="en-US" sz="28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a.  a line containing point </a:t>
            </a:r>
            <a:r>
              <a:rPr lang="en-US" sz="28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 </a:t>
            </a:r>
          </a:p>
          <a:p>
            <a:r>
              <a:rPr lang="en-US" sz="28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b.  a plane containing point </a:t>
            </a:r>
            <a:r>
              <a:rPr lang="en-US" sz="28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</a:t>
            </a:r>
            <a:r>
              <a:rPr lang="en-US" sz="28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point </a:t>
            </a:r>
            <a:r>
              <a:rPr lang="en-US" sz="28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</a:t>
            </a:r>
            <a:endParaRPr lang="en-US" sz="28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EA3F37-0B07-4DA7-9F5E-83709B989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510" y="2562131"/>
            <a:ext cx="3133725" cy="292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48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E12A1AE-A085-4EA3-83E6-A89035F391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240516"/>
              </p:ext>
            </p:extLst>
          </p:nvPr>
        </p:nvGraphicFramePr>
        <p:xfrm>
          <a:off x="532237" y="1943910"/>
          <a:ext cx="7458823" cy="179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58823">
                  <a:extLst>
                    <a:ext uri="{9D8B030D-6E8A-4147-A177-3AD203B41FA5}">
                      <a16:colId xmlns:a16="http://schemas.microsoft.com/office/drawing/2014/main" val="1231724626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  a line containing point </a:t>
                      </a:r>
                      <a:r>
                        <a:rPr lang="en-US" sz="28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 </a:t>
                      </a:r>
                      <a:endParaRPr lang="en-US" sz="2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44500" indent="0"/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The line can be named as line 𝒸, or any two of the three points on the line can be used to name the line. </a:t>
                      </a:r>
                      <a:endParaRPr lang="en-US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860241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1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Name Lines and Planes </a:t>
            </a:r>
            <a:endParaRPr lang="en-US" sz="2800" b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85439" y="4067065"/>
                <a:ext cx="5455118" cy="19081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solidFill>
                      <a:schemeClr val="tx2"/>
                    </a:solidFill>
                  </a:rPr>
                  <a:t>Write the additional names for line 𝒸</a:t>
                </a:r>
                <a:r>
                  <a:rPr lang="en-US" sz="2800" i="1" dirty="0">
                    <a:solidFill>
                      <a:schemeClr val="tx2"/>
                    </a:solidFill>
                  </a:rPr>
                  <a:t> </a:t>
                </a:r>
                <a:r>
                  <a:rPr lang="en-US" sz="2800" dirty="0">
                    <a:solidFill>
                      <a:schemeClr val="tx2"/>
                    </a:solidFill>
                  </a:rPr>
                  <a:t>below.</a:t>
                </a:r>
              </a:p>
              <a:p>
                <a:endParaRPr lang="en-IN" sz="2800" dirty="0">
                  <a:solidFill>
                    <a:schemeClr val="tx2"/>
                  </a:solidFill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𝑇𝑅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IN" sz="2800" i="1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𝑅𝑇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𝑄𝑇</m:t>
                        </m:r>
                      </m:e>
                    </m:acc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𝑅𝑄</m:t>
                        </m:r>
                      </m:e>
                    </m:acc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</m:oMath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39" y="4067065"/>
                <a:ext cx="5455118" cy="1908151"/>
              </a:xfrm>
              <a:prstGeom prst="rect">
                <a:avLst/>
              </a:prstGeom>
              <a:blipFill>
                <a:blip r:embed="rId2"/>
                <a:stretch>
                  <a:fillRect l="-2346" t="-3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2BE2E45F-4CE0-428D-8ADA-8FC03AF11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510" y="2562131"/>
            <a:ext cx="3133725" cy="292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90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E12A1AE-A085-4EA3-83E6-A89035F391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6909"/>
              </p:ext>
            </p:extLst>
          </p:nvPr>
        </p:nvGraphicFramePr>
        <p:xfrm>
          <a:off x="532237" y="1943910"/>
          <a:ext cx="8035293" cy="49808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35293">
                  <a:extLst>
                    <a:ext uri="{9D8B030D-6E8A-4147-A177-3AD203B41FA5}">
                      <a16:colId xmlns:a16="http://schemas.microsoft.com/office/drawing/2014/main" val="1231724626"/>
                    </a:ext>
                  </a:extLst>
                </a:gridCol>
              </a:tblGrid>
              <a:tr h="3271104"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b.  a plane containing point </a:t>
                      </a:r>
                      <a:r>
                        <a:rPr lang="en-US" sz="28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 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point </a:t>
                      </a:r>
                      <a:r>
                        <a:rPr lang="en-US" sz="28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 </a:t>
                      </a:r>
                      <a:endParaRPr lang="en-US" sz="2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33400" indent="0"/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One plane that can be named is plane 𝒜. You can also use the letters of any three </a:t>
                      </a:r>
                      <a:r>
                        <a:rPr lang="en-US" sz="2800" b="0" i="1" u="none" strike="noStrike" kern="1200" baseline="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noncollinear</a:t>
                      </a:r>
                      <a:r>
                        <a:rPr lang="en-US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points to name this plane.</a:t>
                      </a:r>
                    </a:p>
                    <a:p>
                      <a:endParaRPr lang="en-IN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33400" indent="0"/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Circle the other correct names for plane 𝒜.</a:t>
                      </a:r>
                    </a:p>
                    <a:p>
                      <a:endParaRPr lang="en-IN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33400" indent="0"/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QST     </a:t>
                      </a:r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STV     </a:t>
                      </a:r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TQS </a:t>
                      </a:r>
                      <a:b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QVS    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VST     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TRS </a:t>
                      </a:r>
                      <a:endParaRPr lang="en-US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860241"/>
                  </a:ext>
                </a:extLst>
              </a:tr>
              <a:tr h="926981">
                <a:tc>
                  <a:txBody>
                    <a:bodyPr/>
                    <a:lstStyle/>
                    <a:p>
                      <a:pPr marL="533400" indent="0"/>
                      <a:endParaRPr lang="en-US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51154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1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Name Lines and Planes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360725" y="5403494"/>
            <a:ext cx="2046754" cy="7385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/>
          <p:cNvSpPr/>
          <p:nvPr/>
        </p:nvSpPr>
        <p:spPr>
          <a:xfrm>
            <a:off x="1008950" y="4545228"/>
            <a:ext cx="2046754" cy="7385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Oval 25"/>
          <p:cNvSpPr/>
          <p:nvPr/>
        </p:nvSpPr>
        <p:spPr>
          <a:xfrm>
            <a:off x="5360725" y="4545228"/>
            <a:ext cx="2046754" cy="7385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8CC944-A038-4497-97CA-A3D755C36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510" y="2562131"/>
            <a:ext cx="3133725" cy="29212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38D874-6C88-49F9-30FF-9EBDE76EC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61" y="4545228"/>
            <a:ext cx="8113249" cy="181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18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90722-2F89-E685-8247-4368770F8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6B72A7-3DB6-1EDC-E75B-3B4BE682FED5}"/>
              </a:ext>
            </a:extLst>
          </p:cNvPr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1E2CD3D-5D9E-7019-C672-A1F4FF5A1D36}"/>
              </a:ext>
            </a:extLst>
          </p:cNvPr>
          <p:cNvGraphicFramePr>
            <a:graphicFrameLocks noGrp="1"/>
          </p:cNvGraphicFramePr>
          <p:nvPr/>
        </p:nvGraphicFramePr>
        <p:xfrm>
          <a:off x="532237" y="1943910"/>
          <a:ext cx="8035293" cy="49808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35293">
                  <a:extLst>
                    <a:ext uri="{9D8B030D-6E8A-4147-A177-3AD203B41FA5}">
                      <a16:colId xmlns:a16="http://schemas.microsoft.com/office/drawing/2014/main" val="1231724626"/>
                    </a:ext>
                  </a:extLst>
                </a:gridCol>
              </a:tblGrid>
              <a:tr h="3271104"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b.  a plane containing point </a:t>
                      </a:r>
                      <a:r>
                        <a:rPr lang="en-US" sz="28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 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point </a:t>
                      </a:r>
                      <a:r>
                        <a:rPr lang="en-US" sz="28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 </a:t>
                      </a:r>
                      <a:endParaRPr lang="en-US" sz="2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33400" indent="0"/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One plane that can be named is plane 𝒜. You can also use the letters of any three </a:t>
                      </a:r>
                      <a:r>
                        <a:rPr lang="en-US" sz="2800" b="0" i="1" u="none" strike="noStrike" kern="1200" baseline="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noncollinear</a:t>
                      </a:r>
                      <a:r>
                        <a:rPr lang="en-US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points to name this plane.</a:t>
                      </a:r>
                    </a:p>
                    <a:p>
                      <a:endParaRPr lang="en-IN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33400" indent="0"/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Circle the other correct names for plane 𝒜.</a:t>
                      </a:r>
                    </a:p>
                    <a:p>
                      <a:endParaRPr lang="en-IN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33400" indent="0"/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QST     </a:t>
                      </a:r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STV     </a:t>
                      </a:r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TQS </a:t>
                      </a:r>
                      <a:b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n-NO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nn-NO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QVS    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VST     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TRS </a:t>
                      </a:r>
                      <a:endParaRPr lang="en-US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860241"/>
                  </a:ext>
                </a:extLst>
              </a:tr>
              <a:tr h="926981">
                <a:tc>
                  <a:txBody>
                    <a:bodyPr/>
                    <a:lstStyle/>
                    <a:p>
                      <a:pPr marL="533400" indent="0"/>
                      <a:endParaRPr lang="en-US" sz="2800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51154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F2831B1D-B4B8-B02B-6E92-B7140864ABA7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1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Name Lines and Planes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E05590-F43D-9A5C-423C-AFC915EB79CA}"/>
              </a:ext>
            </a:extLst>
          </p:cNvPr>
          <p:cNvSpPr/>
          <p:nvPr/>
        </p:nvSpPr>
        <p:spPr>
          <a:xfrm>
            <a:off x="5360725" y="5403494"/>
            <a:ext cx="2046754" cy="7385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C502F70-34C1-8983-7202-933ED8E90AE7}"/>
              </a:ext>
            </a:extLst>
          </p:cNvPr>
          <p:cNvSpPr/>
          <p:nvPr/>
        </p:nvSpPr>
        <p:spPr>
          <a:xfrm>
            <a:off x="1008950" y="4545228"/>
            <a:ext cx="2046754" cy="7385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9402727-16A2-E885-0B55-92CF974C5938}"/>
              </a:ext>
            </a:extLst>
          </p:cNvPr>
          <p:cNvSpPr/>
          <p:nvPr/>
        </p:nvSpPr>
        <p:spPr>
          <a:xfrm>
            <a:off x="5360725" y="4545228"/>
            <a:ext cx="2046754" cy="73850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2910F6-EA76-7455-FC7D-5CD687F61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510" y="2562131"/>
            <a:ext cx="3133725" cy="292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5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1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Name Lines and Planes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2" y="1707846"/>
            <a:ext cx="8087228" cy="158824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Check</a:t>
            </a:r>
          </a:p>
          <a:p>
            <a:r>
              <a:rPr lang="en-US" sz="2800" dirty="0"/>
              <a:t>Use the figure to name each of the following.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9871" y="2601912"/>
            <a:ext cx="9658163" cy="366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800" dirty="0">
              <a:solidFill>
                <a:schemeClr val="tx2"/>
              </a:solidFill>
            </a:endParaRPr>
          </a:p>
          <a:p>
            <a:pPr marL="533400" indent="-533400"/>
            <a:r>
              <a:rPr lang="en-US" sz="2800" b="1" dirty="0"/>
              <a:t>a.  </a:t>
            </a:r>
            <a:r>
              <a:rPr lang="en-US" sz="2800" dirty="0">
                <a:solidFill>
                  <a:schemeClr val="tx2"/>
                </a:solidFill>
              </a:rPr>
              <a:t>Identify the correct names for a plane </a:t>
            </a:r>
          </a:p>
          <a:p>
            <a:pPr marL="533400" indent="-533400"/>
            <a:r>
              <a:rPr lang="en-US" sz="2800" dirty="0">
                <a:solidFill>
                  <a:schemeClr val="tx2"/>
                </a:solidFill>
              </a:rPr>
              <a:t>	containing point </a:t>
            </a:r>
            <a:r>
              <a:rPr lang="en-US" sz="2800" i="1" dirty="0">
                <a:solidFill>
                  <a:schemeClr val="tx2"/>
                </a:solidFill>
              </a:rPr>
              <a:t>T</a:t>
            </a:r>
            <a:r>
              <a:rPr lang="en-US" sz="2800" dirty="0">
                <a:solidFill>
                  <a:schemeClr val="tx2"/>
                </a:solidFill>
              </a:rPr>
              <a:t>. </a:t>
            </a:r>
            <a:br>
              <a:rPr lang="en-US" sz="2800" dirty="0">
                <a:solidFill>
                  <a:schemeClr val="tx2"/>
                </a:solidFill>
              </a:rPr>
            </a:br>
            <a:endParaRPr lang="en-IN" sz="2800" dirty="0">
              <a:solidFill>
                <a:schemeClr val="tx2"/>
              </a:solidFill>
            </a:endParaRPr>
          </a:p>
          <a:p>
            <a:pPr marL="533400"/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RTQ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VTW 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US" sz="2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Cambria Math" panose="02040503050406030204" pitchFamily="18" charset="0"/>
              </a:rPr>
              <a:t>𝒫</a:t>
            </a:r>
            <a:r>
              <a:rPr lang="en-IN" sz="2800" i="1" dirty="0">
                <a:solidFill>
                  <a:schemeClr val="tx2"/>
                </a:solidFill>
              </a:rPr>
              <a:t>      </a:t>
            </a:r>
          </a:p>
          <a:p>
            <a:pPr marL="533400"/>
            <a:endParaRPr lang="en-IN" sz="2800" i="1" dirty="0">
              <a:solidFill>
                <a:schemeClr val="tx2"/>
              </a:solidFill>
            </a:endParaRPr>
          </a:p>
          <a:p>
            <a:pPr marL="533400"/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WST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TQR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WTV </a:t>
            </a:r>
            <a:endParaRPr lang="en-IN" sz="2800" dirty="0">
              <a:solidFill>
                <a:schemeClr val="tx2"/>
              </a:solidFill>
            </a:endParaRPr>
          </a:p>
          <a:p>
            <a:pPr>
              <a:spcBef>
                <a:spcPts val="1000"/>
              </a:spcBef>
            </a:pPr>
            <a:r>
              <a:rPr lang="en-US" sz="2800" b="1" dirty="0"/>
              <a:t>b.  </a:t>
            </a:r>
            <a:r>
              <a:rPr lang="en-US" sz="2800" dirty="0">
                <a:solidFill>
                  <a:schemeClr val="tx2"/>
                </a:solidFill>
              </a:rPr>
              <a:t>a line containing point </a:t>
            </a:r>
            <a:r>
              <a:rPr lang="en-US" sz="2800" i="1" dirty="0">
                <a:solidFill>
                  <a:schemeClr val="tx2"/>
                </a:solidFill>
              </a:rPr>
              <a:t>U </a:t>
            </a:r>
            <a:endParaRPr lang="en-IN" sz="2800" dirty="0">
              <a:solidFill>
                <a:schemeClr val="tx2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CDC11F-53D2-453F-AAE0-9C6200CF8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293" y="1899349"/>
            <a:ext cx="4357414" cy="351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70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1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Name Lines and Planes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2" y="1707846"/>
            <a:ext cx="8087228" cy="158824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Check</a:t>
            </a:r>
          </a:p>
          <a:p>
            <a:r>
              <a:rPr lang="en-US" sz="2800" dirty="0"/>
              <a:t>Use the figure to name each of the following.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9871" y="2601912"/>
            <a:ext cx="9658163" cy="366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800" dirty="0">
              <a:solidFill>
                <a:schemeClr val="tx2"/>
              </a:solidFill>
            </a:endParaRPr>
          </a:p>
          <a:p>
            <a:pPr marL="533400" indent="-533400"/>
            <a:r>
              <a:rPr lang="en-US" sz="2800" b="1" dirty="0"/>
              <a:t>a.  </a:t>
            </a:r>
            <a:r>
              <a:rPr lang="en-US" sz="2800" dirty="0">
                <a:solidFill>
                  <a:schemeClr val="tx2"/>
                </a:solidFill>
              </a:rPr>
              <a:t>Identify the correct names for a plane </a:t>
            </a:r>
          </a:p>
          <a:p>
            <a:pPr marL="533400" indent="-533400"/>
            <a:r>
              <a:rPr lang="en-US" sz="2800" dirty="0">
                <a:solidFill>
                  <a:schemeClr val="tx2"/>
                </a:solidFill>
              </a:rPr>
              <a:t>	containing point </a:t>
            </a:r>
            <a:r>
              <a:rPr lang="en-US" sz="2800" i="1" dirty="0">
                <a:solidFill>
                  <a:schemeClr val="tx2"/>
                </a:solidFill>
              </a:rPr>
              <a:t>T</a:t>
            </a:r>
            <a:r>
              <a:rPr lang="en-US" sz="2800" dirty="0">
                <a:solidFill>
                  <a:schemeClr val="tx2"/>
                </a:solidFill>
              </a:rPr>
              <a:t>. </a:t>
            </a:r>
          </a:p>
          <a:p>
            <a:pPr marL="533400"/>
            <a:endParaRPr lang="en-IN" sz="2800" dirty="0">
              <a:solidFill>
                <a:schemeClr val="tx2"/>
              </a:solidFill>
            </a:endParaRPr>
          </a:p>
          <a:p>
            <a:pPr marL="533400"/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RTQ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VTW 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US" sz="2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Cambria Math" panose="02040503050406030204" pitchFamily="18" charset="0"/>
              </a:rPr>
              <a:t>𝒫</a:t>
            </a:r>
            <a:r>
              <a:rPr lang="en-IN" sz="2800" i="1" dirty="0">
                <a:solidFill>
                  <a:schemeClr val="tx2"/>
                </a:solidFill>
              </a:rPr>
              <a:t>      </a:t>
            </a:r>
          </a:p>
          <a:p>
            <a:pPr marL="533400"/>
            <a:endParaRPr lang="en-IN" sz="2800" i="1" dirty="0">
              <a:solidFill>
                <a:schemeClr val="tx2"/>
              </a:solidFill>
            </a:endParaRPr>
          </a:p>
          <a:p>
            <a:pPr marL="533400"/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WST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TQR    </a:t>
            </a:r>
            <a:r>
              <a:rPr lang="en-IN" sz="2800" dirty="0">
                <a:solidFill>
                  <a:schemeClr val="tx2"/>
                </a:solidFill>
              </a:rPr>
              <a:t>plane </a:t>
            </a:r>
            <a:r>
              <a:rPr lang="en-IN" sz="2800" i="1" dirty="0">
                <a:solidFill>
                  <a:schemeClr val="tx2"/>
                </a:solidFill>
              </a:rPr>
              <a:t>WTV </a:t>
            </a:r>
            <a:endParaRPr lang="en-IN" sz="2800" dirty="0">
              <a:solidFill>
                <a:schemeClr val="tx2"/>
              </a:solidFill>
            </a:endParaRPr>
          </a:p>
          <a:p>
            <a:pPr>
              <a:spcBef>
                <a:spcPts val="1000"/>
              </a:spcBef>
            </a:pPr>
            <a:r>
              <a:rPr lang="en-US" sz="2800" b="1" dirty="0"/>
              <a:t>b.  </a:t>
            </a:r>
            <a:r>
              <a:rPr lang="en-US" sz="2800" dirty="0">
                <a:solidFill>
                  <a:schemeClr val="tx2"/>
                </a:solidFill>
              </a:rPr>
              <a:t>a line containing point </a:t>
            </a:r>
            <a:r>
              <a:rPr lang="en-US" sz="2800" i="1" dirty="0">
                <a:solidFill>
                  <a:schemeClr val="tx2"/>
                </a:solidFill>
              </a:rPr>
              <a:t>U </a:t>
            </a:r>
            <a:endParaRPr lang="en-IN" sz="2800" dirty="0">
              <a:solidFill>
                <a:schemeClr val="tx2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05291" y="4253320"/>
            <a:ext cx="2046754" cy="6189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Oval 8"/>
          <p:cNvSpPr/>
          <p:nvPr/>
        </p:nvSpPr>
        <p:spPr>
          <a:xfrm>
            <a:off x="5288952" y="4288503"/>
            <a:ext cx="1753627" cy="5486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2" name="Oval 11"/>
          <p:cNvSpPr/>
          <p:nvPr/>
        </p:nvSpPr>
        <p:spPr>
          <a:xfrm>
            <a:off x="3129606" y="5119404"/>
            <a:ext cx="1961952" cy="6184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6" name="Oval 15"/>
          <p:cNvSpPr/>
          <p:nvPr/>
        </p:nvSpPr>
        <p:spPr>
          <a:xfrm>
            <a:off x="861544" y="5119405"/>
            <a:ext cx="2134249" cy="5935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>
                <a:solidFill>
                  <a:srgbClr val="FF0000"/>
                </a:solidFill>
              </a:ln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954623" y="5779516"/>
                <a:ext cx="4230012" cy="578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𝑇𝑆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acc>
                  </m:oMath>
                </a14:m>
                <a:r>
                  <a:rPr lang="en-IN" sz="2800" dirty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𝑈𝑆</m:t>
                        </m:r>
                      </m:e>
                    </m:acc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𝑇𝑈</m:t>
                        </m:r>
                      </m:e>
                    </m:acc>
                  </m:oMath>
                </a14:m>
                <a:r>
                  <a:rPr lang="en-IN" sz="2800" dirty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I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𝑈𝑇</m:t>
                        </m:r>
                      </m:e>
                    </m:acc>
                  </m:oMath>
                </a14:m>
                <a:endParaRPr lang="en-IN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623" y="5779516"/>
                <a:ext cx="4230012" cy="5783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D0CDC11F-53D2-453F-AAE0-9C6200CF8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293" y="1899349"/>
            <a:ext cx="4357414" cy="35168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C511945-698A-4AA5-C765-6C542E290476}"/>
                  </a:ext>
                </a:extLst>
              </p14:cNvPr>
              <p14:cNvContentPartPr/>
              <p14:nvPr/>
            </p14:nvContentPartPr>
            <p14:xfrm>
              <a:off x="971621" y="4532457"/>
              <a:ext cx="1978560" cy="102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C511945-698A-4AA5-C765-6C542E29047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7981" y="4424817"/>
                <a:ext cx="208620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B1CDC49-9F05-BB8A-B6AB-EAB7004CE0DA}"/>
                  </a:ext>
                </a:extLst>
              </p14:cNvPr>
              <p14:cNvContentPartPr/>
              <p14:nvPr/>
            </p14:nvContentPartPr>
            <p14:xfrm>
              <a:off x="5466941" y="4469097"/>
              <a:ext cx="1240920" cy="181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B1CDC49-9F05-BB8A-B6AB-EAB7004CE0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13301" y="4361457"/>
                <a:ext cx="134856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2F4A32D-C9A5-263E-C8BE-C63A6012EB5E}"/>
                  </a:ext>
                </a:extLst>
              </p14:cNvPr>
              <p14:cNvContentPartPr/>
              <p14:nvPr/>
            </p14:nvContentPartPr>
            <p14:xfrm>
              <a:off x="3282101" y="5331657"/>
              <a:ext cx="1710720" cy="125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2F4A32D-C9A5-263E-C8BE-C63A6012EB5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228461" y="5224017"/>
                <a:ext cx="1818360" cy="34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8136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Example 2</a:t>
            </a:r>
            <a:endParaRPr lang="en-US" sz="2800" dirty="0">
              <a:solidFill>
                <a:srgbClr val="33175A"/>
              </a:solidFill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Model Points, Lines, and Planes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3" y="1666470"/>
            <a:ext cx="6817227" cy="21669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2800" dirty="0"/>
              <a:t>The notebook models plane </a:t>
            </a:r>
            <a:r>
              <a:rPr lang="en-IN" sz="2800" i="1" dirty="0"/>
              <a:t>JKL </a:t>
            </a:r>
            <a:r>
              <a:rPr lang="en-IN" sz="2800" dirty="0"/>
              <a:t>or </a:t>
            </a:r>
            <a:r>
              <a:rPr lang="en-IN" sz="2800" i="1" dirty="0"/>
              <a:t>NJK.</a:t>
            </a:r>
          </a:p>
          <a:p>
            <a:r>
              <a:rPr lang="en-US" sz="2800" dirty="0"/>
              <a:t>The edges of the notebook model lines </a:t>
            </a:r>
            <a:r>
              <a:rPr lang="en-US" sz="2800" i="1" dirty="0"/>
              <a:t>JK, KL, </a:t>
            </a:r>
            <a:r>
              <a:rPr lang="en-US" sz="2800" dirty="0"/>
              <a:t>and </a:t>
            </a:r>
            <a:r>
              <a:rPr lang="en-IN" sz="2800" i="1" dirty="0"/>
              <a:t>JN.</a:t>
            </a:r>
          </a:p>
          <a:p>
            <a:r>
              <a:rPr lang="en-IN" sz="2800" dirty="0"/>
              <a:t>The quarter models point </a:t>
            </a:r>
            <a:r>
              <a:rPr lang="en-IN" sz="2800" i="1" dirty="0"/>
              <a:t>M </a:t>
            </a:r>
            <a:r>
              <a:rPr lang="en-IN" sz="2800" dirty="0"/>
              <a:t>in space. </a:t>
            </a:r>
            <a:r>
              <a:rPr lang="en-IN" sz="2800" i="1" dirty="0"/>
              <a:t> </a:t>
            </a:r>
            <a:r>
              <a:rPr lang="en-IN" sz="2800" dirty="0"/>
              <a:t> </a:t>
            </a:r>
            <a:endParaRPr lang="en-US" sz="28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525063" y="3943361"/>
            <a:ext cx="5570938" cy="105750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Points </a:t>
            </a:r>
            <a:r>
              <a:rPr lang="en-US" sz="2800" i="1" dirty="0"/>
              <a:t>N</a:t>
            </a:r>
            <a:r>
              <a:rPr lang="en-US" sz="2800" dirty="0"/>
              <a:t>, </a:t>
            </a:r>
            <a:r>
              <a:rPr lang="en-US" sz="2800" i="1" dirty="0"/>
              <a:t>L</a:t>
            </a:r>
            <a:r>
              <a:rPr lang="en-US" sz="2800" dirty="0"/>
              <a:t>, and </a:t>
            </a:r>
            <a:r>
              <a:rPr lang="en-US" sz="2800" i="1" dirty="0"/>
              <a:t>K </a:t>
            </a:r>
            <a:r>
              <a:rPr lang="en-US" sz="2800" dirty="0"/>
              <a:t>are </a:t>
            </a:r>
            <a:r>
              <a:rPr lang="en-IN" sz="2800" dirty="0"/>
              <a:t>coplanar.</a:t>
            </a:r>
          </a:p>
          <a:p>
            <a:r>
              <a:rPr lang="en-US" sz="2800" dirty="0"/>
              <a:t>Points </a:t>
            </a:r>
            <a:r>
              <a:rPr lang="en-US" sz="2800" i="1" dirty="0"/>
              <a:t>P</a:t>
            </a:r>
            <a:r>
              <a:rPr lang="en-US" sz="2800" dirty="0"/>
              <a:t>, </a:t>
            </a:r>
            <a:r>
              <a:rPr lang="en-US" sz="2800" i="1" dirty="0"/>
              <a:t>Q</a:t>
            </a:r>
            <a:r>
              <a:rPr lang="en-US" sz="2800" dirty="0"/>
              <a:t>, and </a:t>
            </a:r>
            <a:r>
              <a:rPr lang="en-US" sz="2800" i="1" dirty="0"/>
              <a:t>R </a:t>
            </a:r>
            <a:r>
              <a:rPr lang="en-US" sz="2800" dirty="0"/>
              <a:t>are </a:t>
            </a:r>
            <a:r>
              <a:rPr lang="en-IN" sz="2800" dirty="0"/>
              <a:t>collinear. </a:t>
            </a:r>
            <a:r>
              <a:rPr lang="en-US" sz="2800" dirty="0"/>
              <a:t> </a:t>
            </a:r>
            <a:r>
              <a:rPr lang="en-IN" sz="2800" dirty="0"/>
              <a:t> </a:t>
            </a:r>
            <a:endParaRPr lang="en-US" sz="2800" dirty="0"/>
          </a:p>
        </p:txBody>
      </p:sp>
      <p:pic>
        <p:nvPicPr>
          <p:cNvPr id="3" name="Picture 3" descr="Qr code&#10;&#10;Description automatically generated">
            <a:extLst>
              <a:ext uri="{FF2B5EF4-FFF2-40B4-BE49-F238E27FC236}">
                <a16:creationId xmlns:a16="http://schemas.microsoft.com/office/drawing/2014/main" id="{DD077D6C-3A5B-4A7E-8E94-3B554996C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534" y="1897960"/>
            <a:ext cx="4208957" cy="3503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CB80FB-64B7-42D6-951C-7EE1D6D52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27" y="1666470"/>
            <a:ext cx="7202108" cy="39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A1B69-FFCA-30A9-8C70-8870BE25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E24369-9C9F-8A1C-3291-3EB5C2630319}"/>
              </a:ext>
            </a:extLst>
          </p:cNvPr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100ED3-83B8-CAD0-099D-704C0B749615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Example 2</a:t>
            </a:r>
            <a:endParaRPr lang="en-US" sz="2800" dirty="0">
              <a:solidFill>
                <a:srgbClr val="33175A"/>
              </a:solidFill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Model Points, Lines, and Planes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35843B-8ECD-1733-C8A9-0E708BB3DBBC}"/>
              </a:ext>
            </a:extLst>
          </p:cNvPr>
          <p:cNvSpPr txBox="1">
            <a:spLocks/>
          </p:cNvSpPr>
          <p:nvPr/>
        </p:nvSpPr>
        <p:spPr>
          <a:xfrm>
            <a:off x="459873" y="1666470"/>
            <a:ext cx="6817227" cy="21669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2800" dirty="0"/>
              <a:t>The notebook models plane </a:t>
            </a:r>
            <a:r>
              <a:rPr lang="en-IN" sz="2800" i="1" dirty="0"/>
              <a:t>JKL </a:t>
            </a:r>
            <a:r>
              <a:rPr lang="en-IN" sz="2800" dirty="0"/>
              <a:t>or </a:t>
            </a:r>
            <a:r>
              <a:rPr lang="en-IN" sz="2800" i="1" dirty="0"/>
              <a:t>NJK.</a:t>
            </a:r>
          </a:p>
          <a:p>
            <a:r>
              <a:rPr lang="en-US" sz="2800" dirty="0"/>
              <a:t>The edges of the notebook model lines </a:t>
            </a:r>
            <a:r>
              <a:rPr lang="en-US" sz="2800" i="1" dirty="0"/>
              <a:t>JK, KL, </a:t>
            </a:r>
            <a:r>
              <a:rPr lang="en-US" sz="2800" dirty="0"/>
              <a:t>and </a:t>
            </a:r>
            <a:r>
              <a:rPr lang="en-IN" sz="2800" i="1" dirty="0"/>
              <a:t>JN.</a:t>
            </a:r>
          </a:p>
          <a:p>
            <a:r>
              <a:rPr lang="en-IN" sz="2800" dirty="0"/>
              <a:t>The quarter models point </a:t>
            </a:r>
            <a:r>
              <a:rPr lang="en-IN" sz="2800" i="1" dirty="0"/>
              <a:t>M </a:t>
            </a:r>
            <a:r>
              <a:rPr lang="en-IN" sz="2800" dirty="0"/>
              <a:t>in space. </a:t>
            </a:r>
            <a:r>
              <a:rPr lang="en-IN" sz="2800" i="1" dirty="0"/>
              <a:t> </a:t>
            </a:r>
            <a:r>
              <a:rPr lang="en-IN" sz="2800" dirty="0"/>
              <a:t> </a:t>
            </a:r>
            <a:endParaRPr lang="en-US" sz="28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87B86D-A6A2-B8B3-E779-7E1EA5C8366D}"/>
              </a:ext>
            </a:extLst>
          </p:cNvPr>
          <p:cNvSpPr txBox="1">
            <a:spLocks/>
          </p:cNvSpPr>
          <p:nvPr/>
        </p:nvSpPr>
        <p:spPr>
          <a:xfrm>
            <a:off x="525063" y="3943361"/>
            <a:ext cx="5570938" cy="105750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Points </a:t>
            </a:r>
            <a:r>
              <a:rPr lang="en-US" sz="2800" i="1" dirty="0"/>
              <a:t>N</a:t>
            </a:r>
            <a:r>
              <a:rPr lang="en-US" sz="2800" dirty="0"/>
              <a:t>, </a:t>
            </a:r>
            <a:r>
              <a:rPr lang="en-US" sz="2800" i="1" dirty="0"/>
              <a:t>L</a:t>
            </a:r>
            <a:r>
              <a:rPr lang="en-US" sz="2800" dirty="0"/>
              <a:t>, and </a:t>
            </a:r>
            <a:r>
              <a:rPr lang="en-US" sz="2800" i="1" dirty="0"/>
              <a:t>K </a:t>
            </a:r>
            <a:r>
              <a:rPr lang="en-US" sz="2800" dirty="0"/>
              <a:t>are </a:t>
            </a:r>
            <a:r>
              <a:rPr lang="en-IN" sz="2800" dirty="0"/>
              <a:t>coplanar.</a:t>
            </a:r>
          </a:p>
          <a:p>
            <a:r>
              <a:rPr lang="en-US" sz="2800" dirty="0"/>
              <a:t>Points </a:t>
            </a:r>
            <a:r>
              <a:rPr lang="en-US" sz="2800" i="1" dirty="0"/>
              <a:t>P</a:t>
            </a:r>
            <a:r>
              <a:rPr lang="en-US" sz="2800" dirty="0"/>
              <a:t>, </a:t>
            </a:r>
            <a:r>
              <a:rPr lang="en-US" sz="2800" i="1" dirty="0"/>
              <a:t>Q</a:t>
            </a:r>
            <a:r>
              <a:rPr lang="en-US" sz="2800" dirty="0"/>
              <a:t>, and </a:t>
            </a:r>
            <a:r>
              <a:rPr lang="en-US" sz="2800" i="1" dirty="0"/>
              <a:t>R </a:t>
            </a:r>
            <a:r>
              <a:rPr lang="en-US" sz="2800" dirty="0"/>
              <a:t>are </a:t>
            </a:r>
            <a:r>
              <a:rPr lang="en-IN" sz="2800" dirty="0"/>
              <a:t>collinear. </a:t>
            </a:r>
            <a:r>
              <a:rPr lang="en-US" sz="2800" dirty="0"/>
              <a:t> </a:t>
            </a:r>
            <a:r>
              <a:rPr lang="en-IN" sz="2800" dirty="0"/>
              <a:t> </a:t>
            </a:r>
            <a:endParaRPr lang="en-US" sz="2800" dirty="0"/>
          </a:p>
        </p:txBody>
      </p:sp>
      <p:pic>
        <p:nvPicPr>
          <p:cNvPr id="3" name="Picture 3" descr="Qr code&#10;&#10;Description automatically generated">
            <a:extLst>
              <a:ext uri="{FF2B5EF4-FFF2-40B4-BE49-F238E27FC236}">
                <a16:creationId xmlns:a16="http://schemas.microsoft.com/office/drawing/2014/main" id="{FACCB08B-E9CF-0909-AF82-D440B48E2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534" y="1897960"/>
            <a:ext cx="4208957" cy="35037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8C6B153-B144-58AB-81F4-47DB6EDA87AC}"/>
                  </a:ext>
                </a:extLst>
              </p14:cNvPr>
              <p14:cNvContentPartPr/>
              <p14:nvPr/>
            </p14:nvContentPartPr>
            <p14:xfrm>
              <a:off x="5043581" y="1846497"/>
              <a:ext cx="1793160" cy="99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8C6B153-B144-58AB-81F4-47DB6EDA87A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9941" y="1738857"/>
                <a:ext cx="1900800" cy="3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63ADB1D-7627-06D8-DDA3-B8FE66802BF6}"/>
                  </a:ext>
                </a:extLst>
              </p14:cNvPr>
              <p14:cNvContentPartPr/>
              <p14:nvPr/>
            </p14:nvContentPartPr>
            <p14:xfrm>
              <a:off x="529181" y="2940897"/>
              <a:ext cx="2452680" cy="82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63ADB1D-7627-06D8-DDA3-B8FE66802BF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5541" y="2833257"/>
                <a:ext cx="256032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4E6B1FB-6D8A-BE1D-0E7A-BDAFF63F2825}"/>
                  </a:ext>
                </a:extLst>
              </p14:cNvPr>
              <p14:cNvContentPartPr/>
              <p14:nvPr/>
            </p14:nvContentPartPr>
            <p14:xfrm>
              <a:off x="4591421" y="3438777"/>
              <a:ext cx="454320" cy="123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4E6B1FB-6D8A-BE1D-0E7A-BDAFF63F282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37421" y="3330777"/>
                <a:ext cx="561960" cy="3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CD608FB-7322-2A88-1441-16B63E2C9232}"/>
                  </a:ext>
                </a:extLst>
              </p14:cNvPr>
              <p14:cNvContentPartPr/>
              <p14:nvPr/>
            </p14:nvContentPartPr>
            <p14:xfrm>
              <a:off x="4273541" y="4151937"/>
              <a:ext cx="1288080" cy="92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CD608FB-7322-2A88-1441-16B63E2C923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19901" y="4044297"/>
                <a:ext cx="1395720" cy="30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16201CA-1065-009D-C5BB-9D8FB306AB62}"/>
                  </a:ext>
                </a:extLst>
              </p14:cNvPr>
              <p14:cNvContentPartPr/>
              <p14:nvPr/>
            </p14:nvContentPartPr>
            <p14:xfrm>
              <a:off x="4350581" y="4798137"/>
              <a:ext cx="1189440" cy="15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16201CA-1065-009D-C5BB-9D8FB306AB6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96941" y="4690137"/>
                <a:ext cx="1297080" cy="23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6449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DF0B0BF-0558-1048-AC06-1D1812F060BC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Learn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US" sz="2800" b="0" dirty="0">
                <a:solidFill>
                  <a:schemeClr val="tx1"/>
                </a:solidFill>
              </a:rPr>
              <a:t>Intersections of Lines and Planes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200E8A8-CE53-D245-9987-63340DF3D0A1}"/>
              </a:ext>
            </a:extLst>
          </p:cNvPr>
          <p:cNvSpPr txBox="1">
            <a:spLocks/>
          </p:cNvSpPr>
          <p:nvPr/>
        </p:nvSpPr>
        <p:spPr>
          <a:xfrm>
            <a:off x="478517" y="1774224"/>
            <a:ext cx="9132621" cy="23618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The </a:t>
            </a:r>
            <a:r>
              <a:rPr lang="en-US" sz="2800" b="1" dirty="0">
                <a:solidFill>
                  <a:schemeClr val="tx1"/>
                </a:solidFill>
              </a:rPr>
              <a:t>intersection</a:t>
            </a:r>
            <a:r>
              <a:rPr lang="en-US" sz="2800" b="1" dirty="0"/>
              <a:t> </a:t>
            </a:r>
            <a:r>
              <a:rPr lang="en-US" sz="2800" dirty="0"/>
              <a:t>of two or more geometric figures is the set of points they have in common. Two lines intersect in a point. Lines can intersect planes, and planes can intersect each other.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539EF0-AA64-9362-DE9A-B53DEDC6E998}"/>
              </a:ext>
            </a:extLst>
          </p:cNvPr>
          <p:cNvSpPr/>
          <p:nvPr/>
        </p:nvSpPr>
        <p:spPr>
          <a:xfrm>
            <a:off x="827773" y="2695074"/>
            <a:ext cx="904774" cy="3753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C911C8-D605-5640-F836-6D8DE9441F53}"/>
              </a:ext>
            </a:extLst>
          </p:cNvPr>
          <p:cNvSpPr txBox="1"/>
          <p:nvPr/>
        </p:nvSpPr>
        <p:spPr>
          <a:xfrm>
            <a:off x="827773" y="4136066"/>
            <a:ext cx="74056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Two planes intersect at a _________.</a:t>
            </a:r>
          </a:p>
          <a:p>
            <a:endParaRPr lang="en-US" sz="2800" dirty="0"/>
          </a:p>
          <a:p>
            <a:r>
              <a:rPr lang="en-US" sz="2800" dirty="0"/>
              <a:t>A line and a plane intersect at a _________.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668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F5AFA-8FA2-0CFE-6B56-D2D3CE54C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A52E54-3374-B2F7-21A0-EBB3B7A17D84}"/>
              </a:ext>
            </a:extLst>
          </p:cNvPr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77AD9CB-EEF0-9505-5847-0222ECBD68EB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Learn</a:t>
            </a:r>
            <a:br>
              <a:rPr lang="en-US" sz="2800" dirty="0">
                <a:solidFill>
                  <a:srgbClr val="33175A"/>
                </a:solidFill>
              </a:rPr>
            </a:br>
            <a:r>
              <a:rPr lang="en-US" sz="2800" b="0" dirty="0">
                <a:solidFill>
                  <a:schemeClr val="tx1"/>
                </a:solidFill>
              </a:rPr>
              <a:t>Intersections of Lines and Planes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F6F24C9-72F5-4454-FF90-FD947376FD1E}"/>
              </a:ext>
            </a:extLst>
          </p:cNvPr>
          <p:cNvSpPr txBox="1">
            <a:spLocks/>
          </p:cNvSpPr>
          <p:nvPr/>
        </p:nvSpPr>
        <p:spPr>
          <a:xfrm>
            <a:off x="478517" y="1774224"/>
            <a:ext cx="9132621" cy="23618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The </a:t>
            </a:r>
            <a:r>
              <a:rPr lang="en-US" sz="2800" b="1" dirty="0">
                <a:solidFill>
                  <a:schemeClr val="tx1"/>
                </a:solidFill>
              </a:rPr>
              <a:t>intersection</a:t>
            </a:r>
            <a:r>
              <a:rPr lang="en-US" sz="2800" b="1" dirty="0"/>
              <a:t> </a:t>
            </a:r>
            <a:r>
              <a:rPr lang="en-US" sz="2800" dirty="0"/>
              <a:t>of two or more geometric figures is the set of points they have in common. Two lines intersect in a point. Lines can intersect planes, and planes can intersect each other.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3873AF-D55A-1855-EF47-BCE15123BA71}"/>
              </a:ext>
            </a:extLst>
          </p:cNvPr>
          <p:cNvSpPr txBox="1"/>
          <p:nvPr/>
        </p:nvSpPr>
        <p:spPr>
          <a:xfrm>
            <a:off x="856781" y="4116570"/>
            <a:ext cx="72052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Two planes intersect at a _________.</a:t>
            </a:r>
          </a:p>
          <a:p>
            <a:endParaRPr lang="en-US" sz="2800" dirty="0"/>
          </a:p>
          <a:p>
            <a:r>
              <a:rPr lang="en-US" sz="2800" dirty="0"/>
              <a:t>A line and a plane intersect at a _________.</a:t>
            </a:r>
          </a:p>
          <a:p>
            <a:endParaRPr lang="en-US" sz="2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1B941B-268F-910C-D148-F22F1F9B1D84}"/>
                  </a:ext>
                </a:extLst>
              </p14:cNvPr>
              <p14:cNvContentPartPr/>
              <p14:nvPr/>
            </p14:nvContentPartPr>
            <p14:xfrm>
              <a:off x="856781" y="2857737"/>
              <a:ext cx="911520" cy="175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1B941B-268F-910C-D148-F22F1F9B1D8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2781" y="2750097"/>
                <a:ext cx="1019160" cy="39096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865B4E6-1603-8402-D826-C133ABC9B670}"/>
              </a:ext>
            </a:extLst>
          </p:cNvPr>
          <p:cNvSpPr txBox="1"/>
          <p:nvPr/>
        </p:nvSpPr>
        <p:spPr>
          <a:xfrm>
            <a:off x="5139891" y="3980917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528F2-0B58-F7BA-DA8F-9DB6131FBD9F}"/>
              </a:ext>
            </a:extLst>
          </p:cNvPr>
          <p:cNvSpPr txBox="1"/>
          <p:nvPr/>
        </p:nvSpPr>
        <p:spPr>
          <a:xfrm>
            <a:off x="6227545" y="4957969"/>
            <a:ext cx="1281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POINT</a:t>
            </a:r>
          </a:p>
        </p:txBody>
      </p:sp>
    </p:spTree>
    <p:extLst>
      <p:ext uri="{BB962C8B-B14F-4D97-AF65-F5344CB8AC3E}">
        <p14:creationId xmlns:p14="http://schemas.microsoft.com/office/powerpoint/2010/main" val="2854086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444D6E-B0F7-6C42-A572-7680D7C7EF9B}"/>
              </a:ext>
            </a:extLst>
          </p:cNvPr>
          <p:cNvSpPr txBox="1"/>
          <p:nvPr/>
        </p:nvSpPr>
        <p:spPr>
          <a:xfrm>
            <a:off x="454711" y="1737359"/>
            <a:ext cx="8527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/>
              <a:t>MA.912.GR.1.1</a:t>
            </a:r>
          </a:p>
          <a:p>
            <a:r>
              <a:rPr lang="en-US" sz="2800" dirty="0">
                <a:solidFill>
                  <a:schemeClr val="tx2"/>
                </a:solidFill>
              </a:rPr>
              <a:t>Prove relationships and theorems about lines and</a:t>
            </a:r>
          </a:p>
          <a:p>
            <a:r>
              <a:rPr lang="en-US" sz="2800" dirty="0">
                <a:solidFill>
                  <a:schemeClr val="tx2"/>
                </a:solidFill>
              </a:rPr>
              <a:t>angles. Solve mathematical and real-world problems involving postulates, relationships and theorems of lines and angles.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2F29A1-B892-2443-9FA6-5499F03892A5}"/>
              </a:ext>
            </a:extLst>
          </p:cNvPr>
          <p:cNvSpPr txBox="1">
            <a:spLocks/>
          </p:cNvSpPr>
          <p:nvPr/>
        </p:nvSpPr>
        <p:spPr>
          <a:xfrm>
            <a:off x="454712" y="332811"/>
            <a:ext cx="6573409" cy="8367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800" dirty="0">
                <a:solidFill>
                  <a:srgbClr val="0070C0"/>
                </a:solidFill>
              </a:rPr>
              <a:t>Florida’s B.E.S.T. Standards for Mathematics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02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9874" y="1666470"/>
                <a:ext cx="10165056" cy="3525059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230188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Tx/>
                  <a:buFont typeface="Arial" panose="020B0604020202020204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460375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455613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685800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chemeClr val="tx1"/>
                    </a:solidFill>
                  </a:rPr>
                  <a:t>Draw and label a figure to represent the relationship. </a:t>
                </a:r>
                <a:br>
                  <a:rPr lang="en-US" sz="2800" b="1" dirty="0">
                    <a:solidFill>
                      <a:schemeClr val="tx1"/>
                    </a:solidFill>
                  </a:rPr>
                </a:br>
                <a:endParaRPr lang="en-US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𝑸𝑹</m:t>
                        </m:r>
                      </m:e>
                    </m:acc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𝑺𝑻</m:t>
                        </m:r>
                      </m:e>
                    </m:acc>
                  </m:oMath>
                </a14:m>
                <a:r>
                  <a:rPr lang="en-US" sz="28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intersect at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U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for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Q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(−3,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−2),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R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(4,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1),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S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(2,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3), and</a:t>
                </a:r>
              </a:p>
              <a:p>
                <a:r>
                  <a:rPr lang="en-US" sz="2800" b="1" i="1" dirty="0">
                    <a:solidFill>
                      <a:schemeClr val="tx1"/>
                    </a:solidFill>
                  </a:rPr>
                  <a:t>T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(</a:t>
                </a:r>
                <a:r>
                  <a:rPr lang="en-US" sz="2800" dirty="0">
                    <a:solidFill>
                      <a:schemeClr val="tx1"/>
                    </a:solidFill>
                  </a:rPr>
                  <a:t>−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1,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1"/>
                    </a:solidFill>
                  </a:rPr>
                  <a:t>−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5) on the coordinate plane. Point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V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is coplanar with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these points but not collinear with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𝑸𝑹</m:t>
                        </m:r>
                      </m:e>
                    </m:acc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𝑺𝑻</m:t>
                        </m:r>
                      </m:e>
                    </m:acc>
                  </m:oMath>
                </a14:m>
                <a:r>
                  <a:rPr lang="en-US" sz="2800" b="1" i="1" dirty="0">
                    <a:solidFill>
                      <a:schemeClr val="tx1"/>
                    </a:solidFill>
                  </a:rPr>
                  <a:t>. </a:t>
                </a:r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4" y="1666470"/>
                <a:ext cx="10165056" cy="3525059"/>
              </a:xfrm>
              <a:prstGeom prst="rect">
                <a:avLst/>
              </a:prstGeom>
              <a:blipFill>
                <a:blip r:embed="rId2"/>
                <a:stretch>
                  <a:fillRect l="-1199" t="-1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3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Draw Geometric Figures </a:t>
            </a:r>
            <a:endParaRPr lang="en-US" sz="2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50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9873" y="1666470"/>
                <a:ext cx="6664827" cy="3525059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230188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Tx/>
                  <a:buFont typeface="Arial" panose="020B0604020202020204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460375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455613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685800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dirty="0"/>
                  <a:t>Graph each point and draw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𝑄𝑅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e>
                    </m:acc>
                  </m:oMath>
                </a14:m>
                <a:r>
                  <a:rPr lang="en-US" sz="2800" dirty="0"/>
                  <a:t>. </a:t>
                </a:r>
              </a:p>
              <a:p>
                <a:r>
                  <a:rPr lang="en-US" sz="2800" dirty="0"/>
                  <a:t>Label the intersection point as </a:t>
                </a:r>
                <a:r>
                  <a:rPr lang="en-US" sz="2800" i="1" dirty="0"/>
                  <a:t>U</a:t>
                </a:r>
                <a:r>
                  <a:rPr lang="en-US" sz="2800" dirty="0"/>
                  <a:t>. </a:t>
                </a:r>
              </a:p>
              <a:p>
                <a:r>
                  <a:rPr lang="en-US" sz="2800" dirty="0"/>
                  <a:t>An infinite number of points are coplanar with </a:t>
                </a:r>
                <a:r>
                  <a:rPr lang="en-US" sz="2800" i="1" dirty="0"/>
                  <a:t>Q</a:t>
                </a:r>
                <a:r>
                  <a:rPr lang="en-US" sz="2800" dirty="0"/>
                  <a:t>, </a:t>
                </a:r>
                <a:r>
                  <a:rPr lang="en-US" sz="2800" i="1" dirty="0"/>
                  <a:t>R</a:t>
                </a:r>
                <a:r>
                  <a:rPr lang="en-US" sz="2800" dirty="0"/>
                  <a:t>, </a:t>
                </a:r>
                <a:r>
                  <a:rPr lang="en-US" sz="2800" i="1" dirty="0"/>
                  <a:t>S</a:t>
                </a:r>
                <a:r>
                  <a:rPr lang="en-US" sz="2800" dirty="0"/>
                  <a:t>, </a:t>
                </a:r>
                <a:r>
                  <a:rPr lang="en-US" sz="2800" i="1" dirty="0"/>
                  <a:t>T</a:t>
                </a:r>
                <a:r>
                  <a:rPr lang="en-US" sz="2800" dirty="0"/>
                  <a:t>, and </a:t>
                </a:r>
                <a:r>
                  <a:rPr lang="en-US" sz="2800" i="1" dirty="0"/>
                  <a:t>U </a:t>
                </a:r>
                <a:r>
                  <a:rPr lang="en-US" sz="2800" dirty="0"/>
                  <a:t>but are not collinear with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𝑄𝑅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e>
                    </m:acc>
                  </m:oMath>
                </a14:m>
                <a:r>
                  <a:rPr lang="en-US" sz="2800" dirty="0"/>
                  <a:t>. In the graph, one such point is </a:t>
                </a:r>
                <a:r>
                  <a:rPr lang="en-US" sz="2800" i="1" dirty="0"/>
                  <a:t>V</a:t>
                </a:r>
                <a:r>
                  <a:rPr lang="en-US" sz="2800" dirty="0"/>
                  <a:t>(−2,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/>
                  <a:t>3). 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3" y="1666470"/>
                <a:ext cx="6664827" cy="3525059"/>
              </a:xfrm>
              <a:prstGeom prst="rect">
                <a:avLst/>
              </a:prstGeom>
              <a:blipFill>
                <a:blip r:embed="rId2"/>
                <a:stretch>
                  <a:fillRect l="-1828" t="-173" r="-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3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Draw Geometric Figures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4D0110-6958-4CBF-A84E-8329D3A20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644" y="1706949"/>
            <a:ext cx="3814858" cy="380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71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3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Draw Geometric Figures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3" y="1707845"/>
            <a:ext cx="8669613" cy="15244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Check</a:t>
            </a:r>
          </a:p>
          <a:p>
            <a:r>
              <a:rPr lang="en-US" sz="2800" dirty="0"/>
              <a:t>Draw and label a figure to represent the relationship.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59873" y="3174118"/>
                <a:ext cx="7579227" cy="1920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𝐽𝐾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𝐿𝑀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intersect at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(−4,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3),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(6,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−3),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(−4,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−5), and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on the coordinate plane. Point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 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 coplanar with these points, but not collinear with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𝐽𝐾</m:t>
                        </m:r>
                      </m:e>
                    </m:acc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𝐿𝑀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IN"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3" y="3174118"/>
                <a:ext cx="7579227" cy="1920398"/>
              </a:xfrm>
              <a:prstGeom prst="rect">
                <a:avLst/>
              </a:prstGeom>
              <a:blipFill>
                <a:blip r:embed="rId2"/>
                <a:stretch>
                  <a:fillRect l="-1608" t="-952" r="-2814"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0872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67A824A-2ADC-4762-9CC1-6CA776A9D0AB}"/>
                  </a:ext>
                </a:extLst>
              </p:cNvPr>
              <p:cNvSpPr/>
              <p:nvPr/>
            </p:nvSpPr>
            <p:spPr>
              <a:xfrm>
                <a:off x="459873" y="3174118"/>
                <a:ext cx="7579227" cy="1920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𝐽𝐾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𝐿𝑀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intersect at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(−4,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3),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(6,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−3),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(−4,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−5), and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(3,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on the coordinate plane. Point </a:t>
                </a:r>
                <a:r>
                  <a:rPr lang="en-US" sz="28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 </a:t>
                </a:r>
                <a:r>
                  <a:rPr lang="en-US" sz="28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 coplanar with these points, but not collinear with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𝐽𝐾</m:t>
                        </m:r>
                      </m:e>
                    </m:acc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chemeClr val="tx2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𝐿𝑀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IN"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67A824A-2ADC-4762-9CC1-6CA776A9D0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3" y="3174118"/>
                <a:ext cx="7579227" cy="1920398"/>
              </a:xfrm>
              <a:prstGeom prst="rect">
                <a:avLst/>
              </a:prstGeom>
              <a:blipFill>
                <a:blip r:embed="rId3"/>
                <a:stretch>
                  <a:fillRect l="-1608" t="-952" r="-2814"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3</a:t>
            </a:r>
            <a:br>
              <a:rPr lang="en-US" sz="2800" dirty="0">
                <a:solidFill>
                  <a:srgbClr val="0070C0"/>
                </a:solidFill>
              </a:rPr>
            </a:br>
            <a:r>
              <a:rPr lang="en-IN" sz="2800" b="0" dirty="0">
                <a:solidFill>
                  <a:schemeClr val="tx1"/>
                </a:solidFill>
              </a:rPr>
              <a:t>Draw Geometric Figures 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3" y="1707845"/>
            <a:ext cx="8669613" cy="15244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Check</a:t>
            </a:r>
          </a:p>
          <a:p>
            <a:r>
              <a:rPr lang="en-US" sz="2800" dirty="0"/>
              <a:t>Draw and label a figure to represent the relationship.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069" y="2908565"/>
            <a:ext cx="3165475" cy="319121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6885701-AE23-764D-FB68-7E6A4E7DF24F}"/>
                  </a:ext>
                </a:extLst>
              </p14:cNvPr>
              <p14:cNvContentPartPr/>
              <p14:nvPr/>
            </p14:nvContentPartPr>
            <p14:xfrm>
              <a:off x="12239927" y="2115854"/>
              <a:ext cx="5760" cy="2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6885701-AE23-764D-FB68-7E6A4E7DF24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233807" y="2109734"/>
                <a:ext cx="18000" cy="1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8193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9873" y="1707843"/>
                <a:ext cx="6815570" cy="4200587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230188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Tx/>
                  <a:buFont typeface="Arial" panose="020B0604020202020204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460375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455613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685800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IN" sz="2800" b="1" dirty="0">
                    <a:solidFill>
                      <a:schemeClr val="tx1"/>
                    </a:solidFill>
                  </a:rPr>
                  <a:t>Refer to the figure.</a:t>
                </a:r>
              </a:p>
              <a:p>
                <a:pPr marL="439738" indent="-439738"/>
                <a:r>
                  <a:rPr lang="en-US" sz="2800" b="1" dirty="0">
                    <a:solidFill>
                      <a:schemeClr val="tx1"/>
                    </a:solidFill>
                  </a:rPr>
                  <a:t>a. How many planes appear in this figure? </a:t>
                </a:r>
              </a:p>
              <a:p>
                <a:r>
                  <a:rPr lang="en-US" sz="2800" b="1" dirty="0">
                    <a:solidFill>
                      <a:schemeClr val="tx1"/>
                    </a:solidFill>
                  </a:rPr>
                  <a:t>b. Name four points that are collinear.</a:t>
                </a:r>
              </a:p>
              <a:p>
                <a:pPr marL="439738" indent="-439738"/>
                <a:r>
                  <a:rPr lang="en-US" sz="2800" b="1" dirty="0">
                    <a:solidFill>
                      <a:schemeClr val="tx1"/>
                    </a:solidFill>
                  </a:rPr>
                  <a:t>c. Name the intersection of plane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GAC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and plane </a:t>
                </a:r>
                <a:r>
                  <a:rPr lang="en-US" sz="2800" b="1" dirty="0">
                    <a:solidFill>
                      <a:schemeClr val="tx1"/>
                    </a:solidFill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439738" indent="-439738"/>
                <a:r>
                  <a:rPr lang="en-US" sz="2800" b="1" dirty="0">
                    <a:solidFill>
                      <a:schemeClr val="tx1"/>
                    </a:solidFill>
                  </a:rPr>
                  <a:t>d. At what point do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acc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𝑫𝑪</m:t>
                        </m:r>
                      </m:e>
                    </m:acc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intersect? Explain.</a:t>
                </a: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3" y="1707843"/>
                <a:ext cx="6815570" cy="4200587"/>
              </a:xfrm>
              <a:prstGeom prst="rect">
                <a:avLst/>
              </a:prstGeom>
              <a:blipFill>
                <a:blip r:embed="rId2"/>
                <a:stretch>
                  <a:fillRect l="-1789" t="-1451" r="-894" b="-3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4</a:t>
            </a:r>
            <a:br>
              <a:rPr lang="en-US" sz="2800">
                <a:solidFill>
                  <a:srgbClr val="0070C0"/>
                </a:solidFill>
              </a:rPr>
            </a:br>
            <a:r>
              <a:rPr lang="en-IN" sz="2800" b="0">
                <a:solidFill>
                  <a:schemeClr val="tx1"/>
                </a:solidFill>
              </a:rPr>
              <a:t>Interpret </a:t>
            </a:r>
            <a:r>
              <a:rPr lang="en-IN" sz="2800" b="0" dirty="0">
                <a:solidFill>
                  <a:schemeClr val="tx1"/>
                </a:solidFill>
              </a:rPr>
              <a:t>Drawings </a:t>
            </a:r>
            <a:endParaRPr lang="en-US" sz="2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7505C-E3AE-46D4-8E88-D7471A860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814" y="2081212"/>
            <a:ext cx="3848100" cy="2695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DB79CCF5-4600-A347-E916-A2D8A82F30FE}"/>
                  </a:ext>
                </a:extLst>
              </p14:cNvPr>
              <p14:cNvContentPartPr/>
              <p14:nvPr/>
            </p14:nvContentPartPr>
            <p14:xfrm>
              <a:off x="11165740" y="2195960"/>
              <a:ext cx="29520" cy="612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DB79CCF5-4600-A347-E916-A2D8A82F30FE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1156740" y="2187320"/>
                <a:ext cx="47160" cy="2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3289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9873" y="1707844"/>
                <a:ext cx="7528427" cy="4731056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230188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Tx/>
                  <a:buFont typeface="Arial" panose="020B0604020202020204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460375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455613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685800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chemeClr val="tx1"/>
                    </a:solidFill>
                  </a:rPr>
                  <a:t>a.  How many planes appear in this figure? </a:t>
                </a:r>
              </a:p>
              <a:p>
                <a:pPr marL="533400"/>
                <a:r>
                  <a:rPr lang="en-IN" sz="2800" dirty="0"/>
                  <a:t>six</a:t>
                </a:r>
                <a:r>
                  <a:rPr lang="nn-NO" sz="2800" dirty="0"/>
                  <a:t>: plane </a:t>
                </a:r>
                <a:r>
                  <a:rPr lang="en-US" sz="2800" dirty="0"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</a:t>
                </a:r>
                <a:r>
                  <a:rPr lang="nn-NO" sz="2800" dirty="0"/>
                  <a:t>, plane </a:t>
                </a:r>
                <a:r>
                  <a:rPr lang="nn-NO" sz="2800" i="1" dirty="0"/>
                  <a:t>CAG</a:t>
                </a:r>
                <a:r>
                  <a:rPr lang="nn-NO" sz="2800" dirty="0"/>
                  <a:t>, plane </a:t>
                </a:r>
                <a:r>
                  <a:rPr lang="nn-NO" sz="2800" i="1" dirty="0"/>
                  <a:t>GFA</a:t>
                </a:r>
                <a:r>
                  <a:rPr lang="nn-NO" sz="2800" dirty="0"/>
                  <a:t>, plane </a:t>
                </a:r>
                <a:r>
                  <a:rPr lang="en-IN" sz="2800" i="1" dirty="0"/>
                  <a:t>EFA</a:t>
                </a:r>
                <a:r>
                  <a:rPr lang="nn-NO" sz="2800" dirty="0"/>
                  <a:t>, plane </a:t>
                </a:r>
                <a:r>
                  <a:rPr lang="en-IN" sz="2800" i="1" dirty="0"/>
                  <a:t>DEA</a:t>
                </a:r>
                <a:r>
                  <a:rPr lang="nn-NO" sz="2800" dirty="0"/>
                  <a:t>, and plane</a:t>
                </a:r>
                <a:r>
                  <a:rPr lang="en-IN" sz="2800" dirty="0"/>
                  <a:t> </a:t>
                </a:r>
                <a:r>
                  <a:rPr lang="en-IN" sz="2800" i="1" dirty="0"/>
                  <a:t>DCA</a:t>
                </a:r>
              </a:p>
              <a:p>
                <a:pPr marL="514350" indent="-514350">
                  <a:buClr>
                    <a:schemeClr val="tx1"/>
                  </a:buClr>
                  <a:buAutoNum type="alphaLcPeriod" startAt="2"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Name four points that are collinear.</a:t>
                </a:r>
              </a:p>
              <a:p>
                <a:pPr marL="533400"/>
                <a:r>
                  <a:rPr lang="en-US" sz="2800" dirty="0"/>
                  <a:t>Points </a:t>
                </a:r>
                <a:r>
                  <a:rPr lang="en-US" sz="2800" i="1" dirty="0"/>
                  <a:t>H</a:t>
                </a:r>
                <a:r>
                  <a:rPr lang="en-US" sz="2800" dirty="0"/>
                  <a:t>, </a:t>
                </a:r>
                <a:r>
                  <a:rPr lang="en-US" sz="2800" i="1" dirty="0"/>
                  <a:t>I</a:t>
                </a:r>
                <a:r>
                  <a:rPr lang="en-US" sz="2800" dirty="0"/>
                  <a:t>, </a:t>
                </a:r>
                <a:r>
                  <a:rPr lang="en-US" sz="2800" i="1" dirty="0"/>
                  <a:t>C</a:t>
                </a:r>
                <a:r>
                  <a:rPr lang="en-US" sz="2800" dirty="0"/>
                  <a:t>, and </a:t>
                </a:r>
                <a:r>
                  <a:rPr lang="en-US" sz="2800" i="1" dirty="0"/>
                  <a:t>F</a:t>
                </a:r>
                <a:r>
                  <a:rPr lang="en-US" sz="2800" dirty="0"/>
                  <a:t> are collinear. </a:t>
                </a:r>
              </a:p>
              <a:p>
                <a:pPr marL="439738" indent="-439738">
                  <a:buClr>
                    <a:schemeClr val="tx1"/>
                  </a:buClr>
                </a:pPr>
                <a:r>
                  <a:rPr lang="en-US" sz="2800" dirty="0">
                    <a:solidFill>
                      <a:schemeClr val="tx1"/>
                    </a:solidFill>
                  </a:rPr>
                  <a:t>c. 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Name the intersection of plane </a:t>
                </a:r>
                <a:r>
                  <a:rPr lang="en-US" sz="2800" b="1" i="1" dirty="0">
                    <a:solidFill>
                      <a:schemeClr val="tx1"/>
                    </a:solidFill>
                  </a:rPr>
                  <a:t>GAC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and plane </a:t>
                </a:r>
                <a:r>
                  <a:rPr lang="en-US" sz="2800" b="1" dirty="0">
                    <a:solidFill>
                      <a:schemeClr val="tx1"/>
                    </a:solidFill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444500">
                  <a:tabLst>
                    <a:tab pos="533400" algn="l"/>
                  </a:tabLst>
                </a:pPr>
                <a:r>
                  <a:rPr lang="en-US" sz="2800" dirty="0"/>
                  <a:t>Plane </a:t>
                </a:r>
                <a:r>
                  <a:rPr lang="en-US" sz="2800" i="1" dirty="0"/>
                  <a:t>GAC </a:t>
                </a:r>
                <a:r>
                  <a:rPr lang="en-US" sz="2800" dirty="0"/>
                  <a:t>intersects plane </a:t>
                </a:r>
                <a:r>
                  <a:rPr lang="en-US" sz="2800" dirty="0">
                    <a:effectLst/>
                    <a:ea typeface="Calibri" panose="020F0502020204030204" pitchFamily="34" charset="0"/>
                    <a:cs typeface="Cambria Math" panose="02040503050406030204" pitchFamily="18" charset="0"/>
                  </a:rPr>
                  <a:t>𝒫</a:t>
                </a:r>
                <a:r>
                  <a:rPr lang="en-US" sz="2800" i="1" dirty="0"/>
                  <a:t> </a:t>
                </a:r>
                <a:r>
                  <a:rPr lang="en-US" sz="2800" dirty="0"/>
                  <a:t>in</a:t>
                </a:r>
                <a:r>
                  <a:rPr lang="en-US" sz="2800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𝐺𝐶</m:t>
                        </m:r>
                      </m:e>
                    </m:acc>
                    <m:r>
                      <a:rPr lang="en-US" sz="28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i="0" u="none" strike="noStrike" baseline="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3" y="1707844"/>
                <a:ext cx="7528427" cy="4731056"/>
              </a:xfrm>
              <a:prstGeom prst="rect">
                <a:avLst/>
              </a:prstGeom>
              <a:blipFill>
                <a:blip r:embed="rId2"/>
                <a:stretch>
                  <a:fillRect l="-1619" t="-1289" r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4</a:t>
            </a:r>
            <a:br>
              <a:rPr lang="en-US" sz="2800">
                <a:solidFill>
                  <a:srgbClr val="0070C0"/>
                </a:solidFill>
              </a:rPr>
            </a:br>
            <a:r>
              <a:rPr lang="en-IN" sz="2800" b="0">
                <a:solidFill>
                  <a:schemeClr val="tx1"/>
                </a:solidFill>
              </a:rPr>
              <a:t>Interpret </a:t>
            </a:r>
            <a:r>
              <a:rPr lang="en-IN" sz="2800" b="0" dirty="0">
                <a:solidFill>
                  <a:schemeClr val="tx1"/>
                </a:solidFill>
              </a:rPr>
              <a:t>Drawings </a:t>
            </a:r>
            <a:endParaRPr lang="en-US" sz="2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283EB4-A7F0-4EB6-A7A6-4E6159801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27" y="2081212"/>
            <a:ext cx="384810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58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9873" y="1707844"/>
                <a:ext cx="7134727" cy="4731056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2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230188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ClrTx/>
                  <a:buFont typeface="Arial" panose="020B0604020202020204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460375" indent="-22860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455613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685800" indent="0" algn="l" defTabSz="914400" rtl="0" eaLnBrk="1" latinLnBrk="0" hangingPunct="1">
                  <a:lnSpc>
                    <a:spcPct val="10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Clr>
                    <a:schemeClr val="tx1"/>
                  </a:buClr>
                  <a:buAutoNum type="alphaLcPeriod" startAt="4"/>
                </a:pPr>
                <a:r>
                  <a:rPr lang="en-US" sz="2800" b="1" dirty="0">
                    <a:solidFill>
                      <a:schemeClr val="tx1"/>
                    </a:solidFill>
                  </a:rPr>
                  <a:t>At what point do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acc>
                    <m:r>
                      <a:rPr lang="en-US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𝑫𝑪</m:t>
                        </m:r>
                      </m:e>
                    </m:acc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intersect? Explain.</a:t>
                </a:r>
              </a:p>
              <a:p>
                <a:pPr marL="533400"/>
                <a:r>
                  <a:rPr lang="en-US" sz="2800" dirty="0"/>
                  <a:t>It does not appear that these lines intersect.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  <m:r>
                      <a:rPr lang="en-US" sz="2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lies in plane </a:t>
                </a:r>
                <a:r>
                  <a:rPr lang="en-US" sz="2800" dirty="0">
                    <a:ea typeface="Calibri" panose="020F0502020204030204" pitchFamily="34" charset="0"/>
                    <a:cs typeface="Cambria Math" panose="02040503050406030204" pitchFamily="18" charset="0"/>
                  </a:rPr>
                  <a:t>𝒫</a:t>
                </a:r>
                <a:r>
                  <a:rPr lang="en-US" sz="2800" dirty="0"/>
                  <a:t>, but only point </a:t>
                </a:r>
                <a:r>
                  <a:rPr lang="en-US" sz="2800" i="1" dirty="0"/>
                  <a:t>I</a:t>
                </a:r>
                <a:r>
                  <a:rPr lang="en-US" sz="2800" dirty="0"/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⃡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𝐽𝐼</m:t>
                        </m:r>
                      </m:e>
                    </m:acc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lies in plane </a:t>
                </a:r>
                <a:r>
                  <a:rPr lang="en-US" sz="2800" dirty="0">
                    <a:ea typeface="Calibri" panose="020F0502020204030204" pitchFamily="34" charset="0"/>
                    <a:cs typeface="Cambria Math" panose="02040503050406030204" pitchFamily="18" charset="0"/>
                  </a:rPr>
                  <a:t>𝒫</a:t>
                </a:r>
                <a:r>
                  <a:rPr lang="en-US" sz="2800" dirty="0"/>
                  <a:t>. </a:t>
                </a:r>
                <a:endParaRPr lang="en-US" sz="2800" i="0" u="none" strike="noStrike" baseline="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83F3EB91-17DF-D044-83E2-63ED6DCD3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73" y="1707844"/>
                <a:ext cx="7134727" cy="4731056"/>
              </a:xfrm>
              <a:prstGeom prst="rect">
                <a:avLst/>
              </a:prstGeom>
              <a:blipFill>
                <a:blip r:embed="rId2"/>
                <a:stretch>
                  <a:fillRect l="-1537" t="-129" r="-1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4</a:t>
            </a:r>
            <a:br>
              <a:rPr lang="en-US" sz="2800">
                <a:solidFill>
                  <a:srgbClr val="0070C0"/>
                </a:solidFill>
              </a:rPr>
            </a:br>
            <a:r>
              <a:rPr lang="en-IN" sz="2800" b="0">
                <a:solidFill>
                  <a:schemeClr val="tx1"/>
                </a:solidFill>
              </a:rPr>
              <a:t>Interpret </a:t>
            </a:r>
            <a:r>
              <a:rPr lang="en-IN" sz="2800" b="0" dirty="0">
                <a:solidFill>
                  <a:schemeClr val="tx1"/>
                </a:solidFill>
              </a:rPr>
              <a:t>Drawings </a:t>
            </a:r>
            <a:endParaRPr lang="en-US" sz="2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CC7ED5-0FB6-455C-A417-F5504A7A3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27" y="2081212"/>
            <a:ext cx="384810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42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4</a:t>
            </a:r>
            <a:br>
              <a:rPr lang="en-US" sz="2800">
                <a:solidFill>
                  <a:srgbClr val="0070C0"/>
                </a:solidFill>
              </a:rPr>
            </a:br>
            <a:r>
              <a:rPr lang="en-IN" sz="2800" b="0">
                <a:solidFill>
                  <a:schemeClr val="tx1"/>
                </a:solidFill>
              </a:rPr>
              <a:t>Interpret </a:t>
            </a:r>
            <a:r>
              <a:rPr lang="en-IN" sz="2800" b="0" dirty="0">
                <a:solidFill>
                  <a:schemeClr val="tx1"/>
                </a:solidFill>
              </a:rPr>
              <a:t>Drawings </a:t>
            </a:r>
            <a:endParaRPr lang="en-US" sz="28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3" y="1707845"/>
            <a:ext cx="6621411" cy="35463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Check</a:t>
            </a:r>
          </a:p>
          <a:p>
            <a:r>
              <a:rPr lang="en-US" sz="2800" dirty="0"/>
              <a:t>Refer to the figure. Name three points that are collinear.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5E1F6C-367A-4A4C-AC73-33D6D0A05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743" y="1917809"/>
            <a:ext cx="4205384" cy="302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12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Example 4</a:t>
            </a:r>
            <a:br>
              <a:rPr lang="en-US" sz="2800">
                <a:solidFill>
                  <a:srgbClr val="0070C0"/>
                </a:solidFill>
              </a:rPr>
            </a:br>
            <a:r>
              <a:rPr lang="en-IN" sz="2800" b="0">
                <a:solidFill>
                  <a:schemeClr val="tx1"/>
                </a:solidFill>
              </a:rPr>
              <a:t>Interpret </a:t>
            </a:r>
            <a:r>
              <a:rPr lang="en-IN" sz="2800" b="0" dirty="0">
                <a:solidFill>
                  <a:schemeClr val="tx1"/>
                </a:solidFill>
              </a:rPr>
              <a:t>Drawings </a:t>
            </a:r>
            <a:endParaRPr lang="en-US" sz="28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3" y="1707845"/>
            <a:ext cx="6621411" cy="35463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Check</a:t>
            </a:r>
          </a:p>
          <a:p>
            <a:r>
              <a:rPr lang="en-US" sz="2800" dirty="0"/>
              <a:t>Refer to the figure. Name three points that are collinear.</a:t>
            </a:r>
          </a:p>
          <a:p>
            <a:r>
              <a:rPr lang="en-IN" sz="2800" dirty="0">
                <a:solidFill>
                  <a:srgbClr val="FF0000"/>
                </a:solidFill>
              </a:rPr>
              <a:t>Points </a:t>
            </a:r>
            <a:r>
              <a:rPr lang="en-IN" sz="2800" i="1" dirty="0">
                <a:solidFill>
                  <a:srgbClr val="FF0000"/>
                </a:solidFill>
              </a:rPr>
              <a:t>D</a:t>
            </a:r>
            <a:r>
              <a:rPr lang="en-IN" sz="2800" dirty="0">
                <a:solidFill>
                  <a:srgbClr val="FF0000"/>
                </a:solidFill>
              </a:rPr>
              <a:t>, </a:t>
            </a:r>
            <a:r>
              <a:rPr lang="en-IN" sz="2800" i="1" dirty="0">
                <a:solidFill>
                  <a:srgbClr val="FF0000"/>
                </a:solidFill>
              </a:rPr>
              <a:t>A</a:t>
            </a:r>
            <a:r>
              <a:rPr lang="en-IN" sz="2800" dirty="0">
                <a:solidFill>
                  <a:srgbClr val="FF0000"/>
                </a:solidFill>
              </a:rPr>
              <a:t>, and </a:t>
            </a:r>
            <a:r>
              <a:rPr lang="en-IN" sz="2800" i="1" dirty="0">
                <a:solidFill>
                  <a:srgbClr val="FF0000"/>
                </a:solidFill>
              </a:rPr>
              <a:t>B</a:t>
            </a:r>
            <a:r>
              <a:rPr lang="en-IN" sz="2800" dirty="0">
                <a:solidFill>
                  <a:srgbClr val="FF0000"/>
                </a:solidFill>
              </a:rPr>
              <a:t> are collinear.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572983-B902-40D9-BCF1-1184EB4DC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743" y="1917809"/>
            <a:ext cx="4205384" cy="302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0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2" y="1707845"/>
            <a:ext cx="11548351" cy="43513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rgbClr val="221E1F"/>
                </a:solidFill>
              </a:rPr>
              <a:t>Content Objective</a:t>
            </a:r>
          </a:p>
          <a:p>
            <a:r>
              <a:rPr lang="en-US" sz="2800" dirty="0"/>
              <a:t>Students will analyze figures to identify points, lines, and planes and identify intersections of lines and planes.</a:t>
            </a:r>
            <a:endParaRPr lang="en-US" sz="2800" b="0" i="0" u="none" strike="noStrike" baseline="0" dirty="0"/>
          </a:p>
          <a:p>
            <a:r>
              <a:rPr lang="en-US" sz="2800" b="1" dirty="0">
                <a:solidFill>
                  <a:srgbClr val="221E1F"/>
                </a:solidFill>
              </a:rPr>
              <a:t>Language Objectives</a:t>
            </a:r>
            <a:endParaRPr lang="en-US" sz="2800" b="0" i="0" u="none" strike="noStrike" baseline="0" dirty="0">
              <a:solidFill>
                <a:srgbClr val="221E1F"/>
              </a:solidFill>
            </a:endParaRPr>
          </a:p>
          <a:p>
            <a:pPr marL="291600" indent="-2916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Students explain how to identify points, lines, and planes and identify intersections of lines and planes using </a:t>
            </a:r>
            <a:r>
              <a:rPr lang="en-US" sz="2800" i="1" dirty="0"/>
              <a:t>can</a:t>
            </a:r>
            <a:r>
              <a:rPr lang="en-US" sz="2800" dirty="0"/>
              <a:t> and </a:t>
            </a:r>
            <a:r>
              <a:rPr lang="en-US" sz="2800" i="1" dirty="0"/>
              <a:t>cannot</a:t>
            </a:r>
            <a:r>
              <a:rPr lang="en-US" sz="2800" dirty="0"/>
              <a:t>.</a:t>
            </a:r>
          </a:p>
          <a:p>
            <a:pPr marL="291600" indent="-2916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To cultivate conversation, students participate in MLR8: Discussion Supports.</a:t>
            </a:r>
            <a:endParaRPr lang="en-US" sz="2800" b="0" i="0" u="none" strike="noStrike" baseline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9DD125F-CFF1-4547-A589-1CE0FB62F2E8}"/>
              </a:ext>
            </a:extLst>
          </p:cNvPr>
          <p:cNvSpPr txBox="1">
            <a:spLocks/>
          </p:cNvSpPr>
          <p:nvPr/>
        </p:nvSpPr>
        <p:spPr>
          <a:xfrm>
            <a:off x="459873" y="332812"/>
            <a:ext cx="3904129" cy="6611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70C0"/>
                </a:solidFill>
              </a:rPr>
              <a:t>Lesson Objectives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40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4" y="1544557"/>
            <a:ext cx="9810797" cy="48018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0" u="none" strike="noStrike" baseline="0" dirty="0">
                <a:solidFill>
                  <a:schemeClr val="tx1"/>
                </a:solidFill>
              </a:rPr>
              <a:t>Euclidean and Coordinate Geometry Terms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Learn</a:t>
            </a:r>
            <a:endParaRPr lang="en-US" sz="1800" b="0" i="0" u="none" strike="noStrike" baseline="0" dirty="0">
              <a:solidFill>
                <a:srgbClr val="000000"/>
              </a:solidFill>
              <a:latin typeface="Vectipede Bk"/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Points, Lines, and Planes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95FC44B-1023-4EC8-98D2-E197287CC2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021450"/>
              </p:ext>
            </p:extLst>
          </p:nvPr>
        </p:nvGraphicFramePr>
        <p:xfrm>
          <a:off x="555178" y="2221896"/>
          <a:ext cx="11005457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443">
                  <a:extLst>
                    <a:ext uri="{9D8B030D-6E8A-4147-A177-3AD203B41FA5}">
                      <a16:colId xmlns:a16="http://schemas.microsoft.com/office/drawing/2014/main" val="1554556566"/>
                    </a:ext>
                  </a:extLst>
                </a:gridCol>
                <a:gridCol w="7952014">
                  <a:extLst>
                    <a:ext uri="{9D8B030D-6E8A-4147-A177-3AD203B41FA5}">
                      <a16:colId xmlns:a16="http://schemas.microsoft.com/office/drawing/2014/main" val="886943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5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undefined terms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solidFill>
                            <a:schemeClr val="tx2"/>
                          </a:solidFill>
                        </a:rPr>
                        <a:t>words, usually readily understood, that are not formally explained by means of more basic words and concepts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1226167"/>
                  </a:ext>
                </a:extLst>
              </a:tr>
              <a:tr h="336970">
                <a:tc>
                  <a:txBody>
                    <a:bodyPr/>
                    <a:lstStyle/>
                    <a:p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definition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solidFill>
                            <a:schemeClr val="tx2"/>
                          </a:solidFill>
                        </a:rPr>
                        <a:t>an explanation that assigns properties to a mathematical object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904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defined term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solidFill>
                            <a:schemeClr val="tx2"/>
                          </a:solidFill>
                        </a:rPr>
                        <a:t>a term that has a definition and can be explained using undefined terms and/or defined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180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postulate </a:t>
                      </a:r>
                      <a:r>
                        <a:rPr lang="en-US" sz="2500" b="0" dirty="0">
                          <a:solidFill>
                            <a:schemeClr val="tx1"/>
                          </a:solidFill>
                        </a:rPr>
                        <a:t>or </a:t>
                      </a:r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axiom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solidFill>
                            <a:schemeClr val="tx2"/>
                          </a:solidFill>
                        </a:rPr>
                        <a:t>a statement that is accepted as true without proof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733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theorem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solidFill>
                            <a:schemeClr val="tx2"/>
                          </a:solidFill>
                        </a:rPr>
                        <a:t>a statement or conjecture that can be proven true using undefined terms, definitions, and postulates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6329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013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F3EB91-17DF-D044-83E2-63ED6DCD3089}"/>
              </a:ext>
            </a:extLst>
          </p:cNvPr>
          <p:cNvSpPr txBox="1">
            <a:spLocks/>
          </p:cNvSpPr>
          <p:nvPr/>
        </p:nvSpPr>
        <p:spPr>
          <a:xfrm>
            <a:off x="459874" y="1707845"/>
            <a:ext cx="10486032" cy="34702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In geometry, </a:t>
            </a:r>
            <a:r>
              <a:rPr lang="en-US" sz="2800" i="1" dirty="0"/>
              <a:t>point</a:t>
            </a:r>
            <a:r>
              <a:rPr lang="en-US" sz="2800" dirty="0"/>
              <a:t>, </a:t>
            </a:r>
            <a:r>
              <a:rPr lang="en-US" sz="2800" i="1" dirty="0"/>
              <a:t>line</a:t>
            </a:r>
            <a:r>
              <a:rPr lang="en-US" sz="2800" dirty="0"/>
              <a:t>, and </a:t>
            </a:r>
            <a:r>
              <a:rPr lang="en-US" sz="2800" i="1" dirty="0"/>
              <a:t>plane</a:t>
            </a:r>
            <a:r>
              <a:rPr lang="en-US" sz="2800" dirty="0"/>
              <a:t> are considered undefined terms because they are usually readily understood and are not formally explained by means of more basic words and concepts.</a:t>
            </a:r>
          </a:p>
          <a:p>
            <a:r>
              <a:rPr lang="en-US" sz="2800" dirty="0"/>
              <a:t>You may already be familiar with the terms point, line, and plane from algebra. In algebra, you graph on a coordinate </a:t>
            </a:r>
            <a:r>
              <a:rPr lang="en-US" sz="2800" i="1" dirty="0"/>
              <a:t>plane</a:t>
            </a:r>
            <a:r>
              <a:rPr lang="en-US" sz="2800" dirty="0"/>
              <a:t> and find ordered pairs that represent </a:t>
            </a:r>
            <a:r>
              <a:rPr lang="en-US" sz="2800" i="1" dirty="0"/>
              <a:t>points</a:t>
            </a:r>
            <a:r>
              <a:rPr lang="en-US" sz="2800" dirty="0"/>
              <a:t> on </a:t>
            </a:r>
            <a:r>
              <a:rPr lang="en-US" sz="2800" i="1" dirty="0"/>
              <a:t>lines</a:t>
            </a:r>
            <a:r>
              <a:rPr lang="en-US" sz="2800" dirty="0"/>
              <a:t>. In geometry, these terms have a similar meaning.</a:t>
            </a:r>
            <a:endParaRPr lang="en-US" sz="2800" b="0" i="0" u="none" strike="noStrike" baseline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Learn</a:t>
            </a:r>
            <a:endParaRPr lang="en-US" sz="1800" b="0" i="0" u="none" strike="noStrike" baseline="0" dirty="0">
              <a:solidFill>
                <a:srgbClr val="000000"/>
              </a:solidFill>
              <a:latin typeface="Vectipede Bk"/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Points, Lines, and Planes</a:t>
            </a:r>
          </a:p>
        </p:txBody>
      </p:sp>
    </p:spTree>
    <p:extLst>
      <p:ext uri="{BB962C8B-B14F-4D97-AF65-F5344CB8AC3E}">
        <p14:creationId xmlns:p14="http://schemas.microsoft.com/office/powerpoint/2010/main" val="2105613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Learn</a:t>
            </a:r>
            <a:endParaRPr lang="en-US" sz="1800" b="0" i="0" u="none" strike="noStrike" baseline="0" dirty="0">
              <a:solidFill>
                <a:srgbClr val="000000"/>
              </a:solidFill>
              <a:latin typeface="Vectipede Bk"/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Points, Lines, and Planes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4248534"/>
                  </p:ext>
                </p:extLst>
              </p:nvPr>
            </p:nvGraphicFramePr>
            <p:xfrm>
              <a:off x="593165" y="1862666"/>
              <a:ext cx="11428506" cy="416934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954247">
                      <a:extLst>
                        <a:ext uri="{9D8B030D-6E8A-4147-A177-3AD203B41FA5}">
                          <a16:colId xmlns:a16="http://schemas.microsoft.com/office/drawing/2014/main" val="1298846986"/>
                        </a:ext>
                      </a:extLst>
                    </a:gridCol>
                    <a:gridCol w="2474259">
                      <a:extLst>
                        <a:ext uri="{9D8B030D-6E8A-4147-A177-3AD203B41FA5}">
                          <a16:colId xmlns:a16="http://schemas.microsoft.com/office/drawing/2014/main" val="2320280244"/>
                        </a:ext>
                      </a:extLst>
                    </a:gridCol>
                  </a:tblGrid>
                  <a:tr h="370840">
                    <a:tc gridSpan="2">
                      <a:txBody>
                        <a:bodyPr/>
                        <a:lstStyle/>
                        <a:p>
                          <a:r>
                            <a:rPr lang="en-IN" sz="2800" b="1" i="0" u="none" strike="noStrike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Undefined Terms</a:t>
                          </a:r>
                          <a:endParaRPr lang="en-IN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223966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A </a:t>
                          </a:r>
                          <a:r>
                            <a:rPr lang="en-US" sz="2800" b="1" i="0" u="none" strike="noStrike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point</a:t>
                          </a:r>
                          <a:r>
                            <a:rPr lang="en-US" sz="2800" b="1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is a location. It has neither shape nor size.</a:t>
                          </a:r>
                        </a:p>
                        <a:p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Named by  a capital letter 	</a:t>
                          </a:r>
                        </a:p>
                        <a:p>
                          <a:pPr>
                            <a:tabLst>
                              <a:tab pos="1789113" algn="l"/>
                            </a:tabLst>
                          </a:pPr>
                          <a:r>
                            <a:rPr lang="en-IN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Example    point </a:t>
                          </a:r>
                          <a:r>
                            <a:rPr lang="en-IN" sz="2800" b="0" i="1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A</a:t>
                          </a:r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27074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A </a:t>
                          </a:r>
                          <a:r>
                            <a:rPr lang="en-US" sz="2800" b="1" i="0" u="none" strike="noStrike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line</a:t>
                          </a:r>
                          <a:r>
                            <a:rPr lang="en-US" sz="2800" b="1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is made up of points and has no thickness or width. There is exactly one line through any two points.</a:t>
                          </a:r>
                        </a:p>
                        <a:p>
                          <a:pPr marL="1789113" indent="-1789113"/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Named by  the letters representing two points on the line or a lowercase script letter</a:t>
                          </a:r>
                        </a:p>
                        <a:p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Example    line 𝓂</a:t>
                          </a:r>
                          <a:r>
                            <a:rPr lang="en-US" sz="2800" b="0" i="1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,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line </a:t>
                          </a:r>
                          <a:r>
                            <a:rPr lang="en-US" sz="2800" b="0" i="1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PQ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or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⃡"/>
                                  <m:ctrlPr>
                                    <a:rPr lang="en-US" sz="2800" b="0" i="1" u="none" strike="noStrike" kern="1200" baseline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u="none" strike="noStrike" kern="1200" baseline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𝑃𝑄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sz="2800" b="0" i="1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,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line </a:t>
                          </a:r>
                          <a:r>
                            <a:rPr lang="en-US" sz="2800" b="0" i="1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QP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or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⃡"/>
                                  <m:ctrlPr>
                                    <a:rPr lang="en-US" sz="2800" b="0" i="1" u="none" strike="noStrike" kern="1200" baseline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u="none" strike="noStrike" kern="1200" baseline="0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𝑄𝑃</m:t>
                                  </m:r>
                                </m:e>
                              </m:acc>
                            </m:oMath>
                          </a14:m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49802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4248534"/>
                  </p:ext>
                </p:extLst>
              </p:nvPr>
            </p:nvGraphicFramePr>
            <p:xfrm>
              <a:off x="593165" y="1862666"/>
              <a:ext cx="11428506" cy="416934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954247">
                      <a:extLst>
                        <a:ext uri="{9D8B030D-6E8A-4147-A177-3AD203B41FA5}">
                          <a16:colId xmlns:a16="http://schemas.microsoft.com/office/drawing/2014/main" val="1298846986"/>
                        </a:ext>
                      </a:extLst>
                    </a:gridCol>
                    <a:gridCol w="2474259">
                      <a:extLst>
                        <a:ext uri="{9D8B030D-6E8A-4147-A177-3AD203B41FA5}">
                          <a16:colId xmlns:a16="http://schemas.microsoft.com/office/drawing/2014/main" val="2320280244"/>
                        </a:ext>
                      </a:extLst>
                    </a:gridCol>
                  </a:tblGrid>
                  <a:tr h="518160">
                    <a:tc gridSpan="2">
                      <a:txBody>
                        <a:bodyPr/>
                        <a:lstStyle/>
                        <a:p>
                          <a:r>
                            <a:rPr lang="en-IN" sz="2800" b="1" i="0" u="none" strike="noStrike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Undefined Terms</a:t>
                          </a:r>
                          <a:endParaRPr lang="en-IN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52239669"/>
                      </a:ext>
                    </a:extLst>
                  </a:tr>
                  <a:tr h="1371600">
                    <a:tc>
                      <a:txBody>
                        <a:bodyPr/>
                        <a:lstStyle/>
                        <a:p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A </a:t>
                          </a:r>
                          <a:r>
                            <a:rPr lang="en-US" sz="2800" b="1" i="0" u="none" strike="noStrike" kern="1200" baseline="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point</a:t>
                          </a:r>
                          <a:r>
                            <a:rPr lang="en-US" sz="2800" b="1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is a location. It has neither shape nor size.</a:t>
                          </a:r>
                        </a:p>
                        <a:p>
                          <a:r>
                            <a:rPr lang="en-US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Named by  a capital letter 	</a:t>
                          </a:r>
                        </a:p>
                        <a:p>
                          <a:pPr>
                            <a:tabLst>
                              <a:tab pos="1789113" algn="l"/>
                            </a:tabLst>
                          </a:pPr>
                          <a:r>
                            <a:rPr lang="en-IN" sz="2800" b="0" i="0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Example    point </a:t>
                          </a:r>
                          <a:r>
                            <a:rPr lang="en-IN" sz="2800" b="0" i="1" u="none" strike="noStrike" kern="1200" baseline="0" dirty="0">
                              <a:solidFill>
                                <a:schemeClr val="tx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A</a:t>
                          </a:r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2707452"/>
                      </a:ext>
                    </a:extLst>
                  </a:tr>
                  <a:tr h="227958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8" t="-85333" r="-27755" b="-74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IN" sz="2800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2498025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184" y="2692826"/>
            <a:ext cx="756459" cy="709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26" y="4531659"/>
            <a:ext cx="2294181" cy="121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Learn</a:t>
            </a:r>
            <a:endParaRPr lang="en-US" sz="1800" b="0" i="0" u="none" strike="noStrike" baseline="0" dirty="0">
              <a:solidFill>
                <a:srgbClr val="000000"/>
              </a:solidFill>
              <a:latin typeface="Vectipede Bk"/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Points, Lines, and Planes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111342"/>
              </p:ext>
            </p:extLst>
          </p:nvPr>
        </p:nvGraphicFramePr>
        <p:xfrm>
          <a:off x="593165" y="1862666"/>
          <a:ext cx="1142850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4247">
                  <a:extLst>
                    <a:ext uri="{9D8B030D-6E8A-4147-A177-3AD203B41FA5}">
                      <a16:colId xmlns:a16="http://schemas.microsoft.com/office/drawing/2014/main" val="1298846986"/>
                    </a:ext>
                  </a:extLst>
                </a:gridCol>
                <a:gridCol w="2474259">
                  <a:extLst>
                    <a:ext uri="{9D8B030D-6E8A-4147-A177-3AD203B41FA5}">
                      <a16:colId xmlns:a16="http://schemas.microsoft.com/office/drawing/2014/main" val="232028024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IN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Undefined Terms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sz="28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239669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plane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is a flat surface made up of points that extends infinitely in all directions. There is exactly one plane through any three points not on the same line.</a:t>
                      </a:r>
                    </a:p>
                    <a:p>
                      <a:pPr marL="1789113" indent="-1789113">
                        <a:tabLst>
                          <a:tab pos="1789113" algn="l"/>
                        </a:tabLst>
                      </a:pP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Named by  a capital script letter or by the letters naming three points that are not all on the same line</a:t>
                      </a:r>
                    </a:p>
                    <a:p>
                      <a:pPr marL="1789113" indent="-1789113"/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Example     plane 𝒦, 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BCD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CDB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DCB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DBC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CBD</a:t>
                      </a:r>
                      <a:r>
                        <a:rPr lang="en-IN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 plane </a:t>
                      </a:r>
                      <a:r>
                        <a:rPr lang="en-IN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BDC</a:t>
                      </a:r>
                      <a:endParaRPr lang="en-IN" sz="28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28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707452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737" y="2816946"/>
            <a:ext cx="2218283" cy="238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90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Learn</a:t>
            </a:r>
            <a:endParaRPr lang="en-US" sz="1800" b="0" i="0" u="none" strike="noStrike" baseline="0" dirty="0">
              <a:solidFill>
                <a:srgbClr val="000000"/>
              </a:solidFill>
              <a:latin typeface="Vectipede Bk"/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Points, Lines, and Planes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29304"/>
              </p:ext>
            </p:extLst>
          </p:nvPr>
        </p:nvGraphicFramePr>
        <p:xfrm>
          <a:off x="459873" y="1862666"/>
          <a:ext cx="9088573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8573">
                  <a:extLst>
                    <a:ext uri="{9D8B030D-6E8A-4147-A177-3AD203B41FA5}">
                      <a16:colId xmlns:a16="http://schemas.microsoft.com/office/drawing/2014/main" val="1298846986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Space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is defined as a boundless three-dimensional set of all points. Space can contain lines and planes.</a:t>
                      </a:r>
                    </a:p>
                    <a:p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Collinear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points are points that lie on the same line. </a:t>
                      </a:r>
                      <a:r>
                        <a:rPr lang="en-US" sz="2800" b="0" i="1" u="none" strike="noStrike" kern="1200" baseline="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Noncollinear</a:t>
                      </a:r>
                      <a:r>
                        <a:rPr lang="en-US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points do not lie on the same line.</a:t>
                      </a:r>
                      <a:endParaRPr lang="en-IN" sz="28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23966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93165" y="406322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+mj-lt"/>
              </a:rPr>
              <a:t>Points </a:t>
            </a:r>
            <a:r>
              <a:rPr lang="en-US" sz="2800" i="1" dirty="0">
                <a:solidFill>
                  <a:schemeClr val="tx2"/>
                </a:solidFill>
                <a:latin typeface="+mj-lt"/>
              </a:rPr>
              <a:t>A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sz="2800" i="1" dirty="0">
                <a:solidFill>
                  <a:schemeClr val="tx2"/>
                </a:solidFill>
                <a:latin typeface="+mj-lt"/>
              </a:rPr>
              <a:t>B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, and </a:t>
            </a:r>
            <a:r>
              <a:rPr lang="en-US" sz="2800" i="1" dirty="0">
                <a:solidFill>
                  <a:schemeClr val="tx2"/>
                </a:solidFill>
                <a:latin typeface="+mj-lt"/>
              </a:rPr>
              <a:t>C </a:t>
            </a:r>
            <a:r>
              <a:rPr lang="en-US" sz="2800" dirty="0">
                <a:solidFill>
                  <a:schemeClr val="tx2"/>
                </a:solidFill>
                <a:latin typeface="+mj-lt"/>
              </a:rPr>
              <a:t>are collinear. 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94AEBE-9A78-410B-98E5-B4DF8B178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232" y="3660986"/>
            <a:ext cx="3890759" cy="25938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4119C075-9817-26A0-4879-E44E54EBC284}"/>
                  </a:ext>
                </a:extLst>
              </p14:cNvPr>
              <p14:cNvContentPartPr/>
              <p14:nvPr/>
            </p14:nvContentPartPr>
            <p14:xfrm>
              <a:off x="8928652" y="1350963"/>
              <a:ext cx="22320" cy="173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4119C075-9817-26A0-4879-E44E54EBC28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22532" y="1344843"/>
                <a:ext cx="34560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3207A8DE-C4B9-746A-FE58-A7B490F96320}"/>
                  </a:ext>
                </a:extLst>
              </p14:cNvPr>
              <p14:cNvContentPartPr/>
              <p14:nvPr/>
            </p14:nvContentPartPr>
            <p14:xfrm>
              <a:off x="11101972" y="2572803"/>
              <a:ext cx="6120" cy="82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3207A8DE-C4B9-746A-FE58-A7B490F963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095852" y="2566683"/>
                <a:ext cx="18360" cy="2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29860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3164879" y="59117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19FEBC70-14DF-1346-9D20-FCA256EAA232}"/>
              </a:ext>
            </a:extLst>
          </p:cNvPr>
          <p:cNvSpPr txBox="1">
            <a:spLocks/>
          </p:cNvSpPr>
          <p:nvPr/>
        </p:nvSpPr>
        <p:spPr>
          <a:xfrm>
            <a:off x="459873" y="332811"/>
            <a:ext cx="6947606" cy="12862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70C0"/>
                </a:solidFill>
              </a:rPr>
              <a:t>Learn</a:t>
            </a:r>
            <a:endParaRPr lang="en-US" sz="1800" b="0" i="0" u="none" strike="noStrike" baseline="0" dirty="0">
              <a:solidFill>
                <a:srgbClr val="000000"/>
              </a:solidFill>
              <a:latin typeface="Vectipede Bk"/>
            </a:endParaRPr>
          </a:p>
          <a:p>
            <a:r>
              <a:rPr lang="en-US" sz="2800" b="0" dirty="0">
                <a:solidFill>
                  <a:schemeClr val="tx1"/>
                </a:solidFill>
              </a:rPr>
              <a:t>Points, Lines, and Planes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656829"/>
              </p:ext>
            </p:extLst>
          </p:nvPr>
        </p:nvGraphicFramePr>
        <p:xfrm>
          <a:off x="499036" y="1862666"/>
          <a:ext cx="8732887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32887">
                  <a:extLst>
                    <a:ext uri="{9D8B030D-6E8A-4147-A177-3AD203B41FA5}">
                      <a16:colId xmlns:a16="http://schemas.microsoft.com/office/drawing/2014/main" val="1298846986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Coplanar</a:t>
                      </a:r>
                      <a:r>
                        <a:rPr lang="en-US" sz="2800" b="1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points are points that lie in the same plane. </a:t>
                      </a:r>
                      <a:r>
                        <a:rPr lang="en-US" sz="2800" b="0" i="1" u="none" strike="noStrike" kern="1200" baseline="0" dirty="0" err="1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Noncoplanar</a:t>
                      </a:r>
                      <a:r>
                        <a:rPr lang="en-US" sz="2800" b="0" i="1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points do not lie in the same plane. 	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23966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12483" y="5086145"/>
            <a:ext cx="75557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Points </a:t>
            </a:r>
            <a:r>
              <a:rPr lang="en-US" sz="2800" i="1" dirty="0">
                <a:solidFill>
                  <a:schemeClr val="tx2"/>
                </a:solidFill>
              </a:rPr>
              <a:t>P</a:t>
            </a:r>
            <a:r>
              <a:rPr lang="en-US" sz="2800" dirty="0">
                <a:solidFill>
                  <a:schemeClr val="tx2"/>
                </a:solidFill>
              </a:rPr>
              <a:t>, </a:t>
            </a:r>
            <a:r>
              <a:rPr lang="en-US" sz="2800" i="1" dirty="0">
                <a:solidFill>
                  <a:schemeClr val="tx2"/>
                </a:solidFill>
              </a:rPr>
              <a:t>Q</a:t>
            </a:r>
            <a:r>
              <a:rPr lang="en-US" sz="2800" dirty="0">
                <a:solidFill>
                  <a:schemeClr val="tx2"/>
                </a:solidFill>
              </a:rPr>
              <a:t>, and </a:t>
            </a:r>
            <a:r>
              <a:rPr lang="en-US" sz="2800" i="1" dirty="0">
                <a:solidFill>
                  <a:schemeClr val="tx2"/>
                </a:solidFill>
              </a:rPr>
              <a:t>R </a:t>
            </a:r>
            <a:r>
              <a:rPr lang="en-US" sz="2800" dirty="0">
                <a:solidFill>
                  <a:schemeClr val="tx2"/>
                </a:solidFill>
              </a:rPr>
              <a:t>are coplanar in plane </a:t>
            </a:r>
            <a:r>
              <a:rPr lang="en-US" sz="2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Cambria Math" panose="02040503050406030204" pitchFamily="18" charset="0"/>
              </a:rPr>
              <a:t>𝒮</a:t>
            </a:r>
            <a:r>
              <a:rPr lang="en-US" sz="2800" dirty="0">
                <a:solidFill>
                  <a:schemeClr val="tx2"/>
                </a:solidFill>
              </a:rPr>
              <a:t>. 	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74" y="3218778"/>
            <a:ext cx="4431332" cy="148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52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dfdc7cc7edec5a1815d882a7f7ce31defdd4"/>
</p:tagLst>
</file>

<file path=ppt/theme/theme1.xml><?xml version="1.0" encoding="utf-8"?>
<a:theme xmlns:a="http://schemas.openxmlformats.org/drawingml/2006/main" name="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 Template 16x9 2020 update" id="{5E47A058-0525-4FF8-ABFF-DAB3961E1CA4}" vid="{3779B88A-58AE-471A-9261-01943B1F04F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66630E732CA44D970B0FD5490C9BA6" ma:contentTypeVersion="18" ma:contentTypeDescription="Create a new document." ma:contentTypeScope="" ma:versionID="90db7acf3981c1b8afc1ad983dca2cb0">
  <xsd:schema xmlns:xsd="http://www.w3.org/2001/XMLSchema" xmlns:xs="http://www.w3.org/2001/XMLSchema" xmlns:p="http://schemas.microsoft.com/office/2006/metadata/properties" xmlns:ns2="9450ef5d-1a70-432a-a187-b784c13ee2c7" xmlns:ns3="eebb11a2-b469-44b8-8bf8-081d58bb6473" targetNamespace="http://schemas.microsoft.com/office/2006/metadata/properties" ma:root="true" ma:fieldsID="43b234907c8b9389a0c1a05c706dc29a" ns2:_="" ns3:_="">
    <xsd:import namespace="9450ef5d-1a70-432a-a187-b784c13ee2c7"/>
    <xsd:import namespace="eebb11a2-b469-44b8-8bf8-081d58bb64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0ef5d-1a70-432a-a187-b784c13ee2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b11a2-b469-44b8-8bf8-081d58bb647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53635cd-e542-46dd-a609-9988ad3410aa}" ma:internalName="TaxCatchAll" ma:showField="CatchAllData" ma:web="eebb11a2-b469-44b8-8bf8-081d58bb64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ebb11a2-b469-44b8-8bf8-081d58bb6473" xsi:nil="true"/>
    <lcf76f155ced4ddcb4097134ff3c332f xmlns="9450ef5d-1a70-432a-a187-b784c13ee2c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413A360-13E6-4F36-A5CB-0C3F67A6C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50ef5d-1a70-432a-a187-b784c13ee2c7"/>
    <ds:schemaRef ds:uri="eebb11a2-b469-44b8-8bf8-081d58bb64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019317-E879-42C5-A38E-278820CBC0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7B8949-CBC3-4377-A494-7591C33E696E}">
  <ds:schemaRefs>
    <ds:schemaRef ds:uri="http://purl.org/dc/terms/"/>
    <ds:schemaRef ds:uri="9450ef5d-1a70-432a-a187-b784c13ee2c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eebb11a2-b469-44b8-8bf8-081d58bb647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10983</TotalTime>
  <Words>1670</Words>
  <Application>Microsoft Office PowerPoint</Application>
  <PresentationFormat>Widescreen</PresentationFormat>
  <Paragraphs>177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Vectipede Bk</vt:lpstr>
      <vt:lpstr>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16:9 PPT Template: User Notes Delete this slide from final presentation.</dc:title>
  <dc:creator>Grubelich, Rocio</dc:creator>
  <cp:lastModifiedBy>Angela Stephanides</cp:lastModifiedBy>
  <cp:revision>325</cp:revision>
  <cp:lastPrinted>2018-08-01T21:17:27Z</cp:lastPrinted>
  <dcterms:created xsi:type="dcterms:W3CDTF">2020-09-17T18:06:02Z</dcterms:created>
  <dcterms:modified xsi:type="dcterms:W3CDTF">2026-08-25T17:56:38Z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0x0101000266630E732CA44D970B0FD5490C9BA6</vt:lpwstr>
  </property>
</Properties>
</file>