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5"/>
  </p:notesMasterIdLst>
  <p:handoutMasterIdLst>
    <p:handoutMasterId r:id="rId16"/>
  </p:handoutMasterIdLst>
  <p:sldIdLst>
    <p:sldId id="256" r:id="rId5"/>
    <p:sldId id="266" r:id="rId6"/>
    <p:sldId id="262" r:id="rId7"/>
    <p:sldId id="263" r:id="rId8"/>
    <p:sldId id="267" r:id="rId9"/>
    <p:sldId id="264" r:id="rId10"/>
    <p:sldId id="265" r:id="rId11"/>
    <p:sldId id="268" r:id="rId12"/>
    <p:sldId id="269" r:id="rId13"/>
    <p:sldId id="270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0A47C2B-64AB-4397-B919-3B1F286A0AF8}" v="2" dt="2024-09-24T04:40:53.49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002" autoAdjust="0"/>
    <p:restoredTop sz="94660"/>
  </p:normalViewPr>
  <p:slideViewPr>
    <p:cSldViewPr snapToGrid="0" showGuides="1">
      <p:cViewPr varScale="1">
        <p:scale>
          <a:sx n="86" d="100"/>
          <a:sy n="86" d="100"/>
        </p:scale>
        <p:origin x="40" y="3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58" d="100"/>
          <a:sy n="58" d="100"/>
        </p:scale>
        <p:origin x="1974" y="9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6/11/relationships/changesInfo" Target="changesInfos/changesInfo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u Sarah" userId="d2f0ee38-422d-42cb-881f-e7ad7fdd17ce" providerId="ADAL" clId="{A0A47C2B-64AB-4397-B919-3B1F286A0AF8}"/>
    <pc:docChg chg="undo custSel modSld">
      <pc:chgData name="Hu Sarah" userId="d2f0ee38-422d-42cb-881f-e7ad7fdd17ce" providerId="ADAL" clId="{A0A47C2B-64AB-4397-B919-3B1F286A0AF8}" dt="2024-09-24T10:28:31.099" v="73" actId="27636"/>
      <pc:docMkLst>
        <pc:docMk/>
      </pc:docMkLst>
      <pc:sldChg chg="addSp delSp modSp mod">
        <pc:chgData name="Hu Sarah" userId="d2f0ee38-422d-42cb-881f-e7ad7fdd17ce" providerId="ADAL" clId="{A0A47C2B-64AB-4397-B919-3B1F286A0AF8}" dt="2024-09-24T04:40:12.865" v="7" actId="20577"/>
        <pc:sldMkLst>
          <pc:docMk/>
          <pc:sldMk cId="1652133998" sldId="256"/>
        </pc:sldMkLst>
        <pc:spChg chg="add del mod">
          <ac:chgData name="Hu Sarah" userId="d2f0ee38-422d-42cb-881f-e7ad7fdd17ce" providerId="ADAL" clId="{A0A47C2B-64AB-4397-B919-3B1F286A0AF8}" dt="2024-09-24T04:40:03.950" v="5" actId="478"/>
          <ac:spMkLst>
            <pc:docMk/>
            <pc:sldMk cId="1652133998" sldId="256"/>
            <ac:spMk id="5" creationId="{0EE17EC1-08C5-0B8B-8A16-D22FF8DDFF85}"/>
          </ac:spMkLst>
        </pc:spChg>
        <pc:spChg chg="mod">
          <ac:chgData name="Hu Sarah" userId="d2f0ee38-422d-42cb-881f-e7ad7fdd17ce" providerId="ADAL" clId="{A0A47C2B-64AB-4397-B919-3B1F286A0AF8}" dt="2024-09-24T04:40:12.865" v="7" actId="20577"/>
          <ac:spMkLst>
            <pc:docMk/>
            <pc:sldMk cId="1652133998" sldId="256"/>
            <ac:spMk id="6" creationId="{00000000-0000-0000-0000-000000000000}"/>
          </ac:spMkLst>
        </pc:spChg>
        <pc:picChg chg="add mod">
          <ac:chgData name="Hu Sarah" userId="d2f0ee38-422d-42cb-881f-e7ad7fdd17ce" providerId="ADAL" clId="{A0A47C2B-64AB-4397-B919-3B1F286A0AF8}" dt="2024-09-24T04:39:51.926" v="2"/>
          <ac:picMkLst>
            <pc:docMk/>
            <pc:sldMk cId="1652133998" sldId="256"/>
            <ac:picMk id="2" creationId="{526D28F3-9852-8AAB-976F-A5A5715A87D4}"/>
          </ac:picMkLst>
        </pc:picChg>
        <pc:picChg chg="del">
          <ac:chgData name="Hu Sarah" userId="d2f0ee38-422d-42cb-881f-e7ad7fdd17ce" providerId="ADAL" clId="{A0A47C2B-64AB-4397-B919-3B1F286A0AF8}" dt="2024-09-24T04:39:56.724" v="3" actId="478"/>
          <ac:picMkLst>
            <pc:docMk/>
            <pc:sldMk cId="1652133998" sldId="256"/>
            <ac:picMk id="4" creationId="{00000000-0000-0000-0000-000000000000}"/>
          </ac:picMkLst>
        </pc:picChg>
      </pc:sldChg>
      <pc:sldChg chg="addSp delSp modSp mod">
        <pc:chgData name="Hu Sarah" userId="d2f0ee38-422d-42cb-881f-e7ad7fdd17ce" providerId="ADAL" clId="{A0A47C2B-64AB-4397-B919-3B1F286A0AF8}" dt="2024-09-24T10:07:06.324" v="65" actId="1037"/>
        <pc:sldMkLst>
          <pc:docMk/>
          <pc:sldMk cId="2224495804" sldId="262"/>
        </pc:sldMkLst>
        <pc:spChg chg="mod">
          <ac:chgData name="Hu Sarah" userId="d2f0ee38-422d-42cb-881f-e7ad7fdd17ce" providerId="ADAL" clId="{A0A47C2B-64AB-4397-B919-3B1F286A0AF8}" dt="2024-09-24T10:06:38.488" v="53" actId="1076"/>
          <ac:spMkLst>
            <pc:docMk/>
            <pc:sldMk cId="2224495804" sldId="262"/>
            <ac:spMk id="7" creationId="{AAE76565-921A-6CFB-CE25-D06C29711C76}"/>
          </ac:spMkLst>
        </pc:spChg>
        <pc:picChg chg="del">
          <ac:chgData name="Hu Sarah" userId="d2f0ee38-422d-42cb-881f-e7ad7fdd17ce" providerId="ADAL" clId="{A0A47C2B-64AB-4397-B919-3B1F286A0AF8}" dt="2024-09-24T10:04:52.497" v="36" actId="478"/>
          <ac:picMkLst>
            <pc:docMk/>
            <pc:sldMk cId="2224495804" sldId="262"/>
            <ac:picMk id="9" creationId="{FADC7CF8-3391-C2C7-DE61-7D2F0EA10C89}"/>
          </ac:picMkLst>
        </pc:picChg>
        <pc:picChg chg="add mod modCrop">
          <ac:chgData name="Hu Sarah" userId="d2f0ee38-422d-42cb-881f-e7ad7fdd17ce" providerId="ADAL" clId="{A0A47C2B-64AB-4397-B919-3B1F286A0AF8}" dt="2024-09-24T10:07:06.324" v="65" actId="1037"/>
          <ac:picMkLst>
            <pc:docMk/>
            <pc:sldMk cId="2224495804" sldId="262"/>
            <ac:picMk id="11" creationId="{B71979A2-4985-6B04-7196-1DA13999DC89}"/>
          </ac:picMkLst>
        </pc:picChg>
      </pc:sldChg>
      <pc:sldChg chg="addSp delSp modSp mod">
        <pc:chgData name="Hu Sarah" userId="d2f0ee38-422d-42cb-881f-e7ad7fdd17ce" providerId="ADAL" clId="{A0A47C2B-64AB-4397-B919-3B1F286A0AF8}" dt="2024-09-24T04:44:23.491" v="35" actId="1076"/>
        <pc:sldMkLst>
          <pc:docMk/>
          <pc:sldMk cId="3683544629" sldId="266"/>
        </pc:sldMkLst>
        <pc:spChg chg="mod">
          <ac:chgData name="Hu Sarah" userId="d2f0ee38-422d-42cb-881f-e7ad7fdd17ce" providerId="ADAL" clId="{A0A47C2B-64AB-4397-B919-3B1F286A0AF8}" dt="2024-09-24T04:41:09.652" v="11" actId="1076"/>
          <ac:spMkLst>
            <pc:docMk/>
            <pc:sldMk cId="3683544629" sldId="266"/>
            <ac:spMk id="2" creationId="{00000000-0000-0000-0000-000000000000}"/>
          </ac:spMkLst>
        </pc:spChg>
        <pc:spChg chg="mod">
          <ac:chgData name="Hu Sarah" userId="d2f0ee38-422d-42cb-881f-e7ad7fdd17ce" providerId="ADAL" clId="{A0A47C2B-64AB-4397-B919-3B1F286A0AF8}" dt="2024-09-24T04:42:12.146" v="26" actId="20577"/>
          <ac:spMkLst>
            <pc:docMk/>
            <pc:sldMk cId="3683544629" sldId="266"/>
            <ac:spMk id="4" creationId="{00000000-0000-0000-0000-000000000000}"/>
          </ac:spMkLst>
        </pc:spChg>
        <pc:spChg chg="add del mod">
          <ac:chgData name="Hu Sarah" userId="d2f0ee38-422d-42cb-881f-e7ad7fdd17ce" providerId="ADAL" clId="{A0A47C2B-64AB-4397-B919-3B1F286A0AF8}" dt="2024-09-24T04:39:23.800" v="1" actId="478"/>
          <ac:spMkLst>
            <pc:docMk/>
            <pc:sldMk cId="3683544629" sldId="266"/>
            <ac:spMk id="8" creationId="{92255E06-07A1-EA53-5837-CFFD0D01296C}"/>
          </ac:spMkLst>
        </pc:spChg>
        <pc:spChg chg="add del mod">
          <ac:chgData name="Hu Sarah" userId="d2f0ee38-422d-42cb-881f-e7ad7fdd17ce" providerId="ADAL" clId="{A0A47C2B-64AB-4397-B919-3B1F286A0AF8}" dt="2024-09-24T04:41:12.749" v="12" actId="478"/>
          <ac:spMkLst>
            <pc:docMk/>
            <pc:sldMk cId="3683544629" sldId="266"/>
            <ac:spMk id="10" creationId="{963A7A01-1D0F-2F39-B31C-C27615582DAB}"/>
          </ac:spMkLst>
        </pc:spChg>
        <pc:spChg chg="add mod">
          <ac:chgData name="Hu Sarah" userId="d2f0ee38-422d-42cb-881f-e7ad7fdd17ce" providerId="ADAL" clId="{A0A47C2B-64AB-4397-B919-3B1F286A0AF8}" dt="2024-09-24T04:44:23.491" v="35" actId="1076"/>
          <ac:spMkLst>
            <pc:docMk/>
            <pc:sldMk cId="3683544629" sldId="266"/>
            <ac:spMk id="13" creationId="{89543381-D2A9-47C8-2F42-34508B318A5C}"/>
          </ac:spMkLst>
        </pc:spChg>
        <pc:picChg chg="add del">
          <ac:chgData name="Hu Sarah" userId="d2f0ee38-422d-42cb-881f-e7ad7fdd17ce" providerId="ADAL" clId="{A0A47C2B-64AB-4397-B919-3B1F286A0AF8}" dt="2024-09-24T04:40:52.349" v="8" actId="478"/>
          <ac:picMkLst>
            <pc:docMk/>
            <pc:sldMk cId="3683544629" sldId="266"/>
            <ac:picMk id="5" creationId="{00000000-0000-0000-0000-000000000000}"/>
          </ac:picMkLst>
        </pc:picChg>
        <pc:picChg chg="mod">
          <ac:chgData name="Hu Sarah" userId="d2f0ee38-422d-42cb-881f-e7ad7fdd17ce" providerId="ADAL" clId="{A0A47C2B-64AB-4397-B919-3B1F286A0AF8}" dt="2024-09-24T04:42:15.803" v="27" actId="1076"/>
          <ac:picMkLst>
            <pc:docMk/>
            <pc:sldMk cId="3683544629" sldId="266"/>
            <ac:picMk id="6" creationId="{F6E9E4BE-1D5F-7FD3-BBA0-3D7E761922EE}"/>
          </ac:picMkLst>
        </pc:picChg>
        <pc:picChg chg="add mod">
          <ac:chgData name="Hu Sarah" userId="d2f0ee38-422d-42cb-881f-e7ad7fdd17ce" providerId="ADAL" clId="{A0A47C2B-64AB-4397-B919-3B1F286A0AF8}" dt="2024-09-24T04:41:28.440" v="16" actId="1076"/>
          <ac:picMkLst>
            <pc:docMk/>
            <pc:sldMk cId="3683544629" sldId="266"/>
            <ac:picMk id="11" creationId="{8D403D98-C454-7034-2B47-E92ACCBB7EDC}"/>
          </ac:picMkLst>
        </pc:picChg>
      </pc:sldChg>
      <pc:sldChg chg="modSp mod">
        <pc:chgData name="Hu Sarah" userId="d2f0ee38-422d-42cb-881f-e7ad7fdd17ce" providerId="ADAL" clId="{A0A47C2B-64AB-4397-B919-3B1F286A0AF8}" dt="2024-09-24T10:28:31.099" v="73" actId="27636"/>
        <pc:sldMkLst>
          <pc:docMk/>
          <pc:sldMk cId="3161292469" sldId="268"/>
        </pc:sldMkLst>
        <pc:spChg chg="mod">
          <ac:chgData name="Hu Sarah" userId="d2f0ee38-422d-42cb-881f-e7ad7fdd17ce" providerId="ADAL" clId="{A0A47C2B-64AB-4397-B919-3B1F286A0AF8}" dt="2024-09-24T10:28:31.099" v="73" actId="27636"/>
          <ac:spMkLst>
            <pc:docMk/>
            <pc:sldMk cId="3161292469" sldId="268"/>
            <ac:spMk id="3" creationId="{2CA6C061-FC26-3704-9BE8-7020A11DC604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CEAAF3-9831-450B-8D59-2C09DB96C8FC}" type="datetimeFigureOut">
              <a:rPr lang="en-US"/>
              <a:t>9/24/2024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834459-7356-44BF-850D-8B30C4FB3B6B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6901652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D50CD79-FC16-4410-AB61-17F26E6D3BC8}" type="datetimeFigureOut">
              <a:rPr lang="en-US"/>
              <a:t>9/24/2024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A3C37BE-C303-496D-B5CD-85F2937540FC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508422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i="1" dirty="0">
                <a:latin typeface="Arial" pitchFamily="34" charset="0"/>
                <a:cs typeface="Arial" pitchFamily="34" charset="0"/>
              </a:rPr>
              <a:t>NOTE:</a:t>
            </a:r>
          </a:p>
          <a:p>
            <a:r>
              <a:rPr lang="en-US" i="1" dirty="0">
                <a:latin typeface="Arial" pitchFamily="34" charset="0"/>
                <a:cs typeface="Arial" pitchFamily="34" charset="0"/>
              </a:rPr>
              <a:t>To change the  image on this slide, select the picture and delete it. Then click the Pictures icon in the placeholder to insert your own image.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3C37BE-C303-496D-B5CD-85F2937540F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61502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12192000" cy="10798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24445" y="0"/>
            <a:ext cx="1747524" cy="229209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4900" y="2292094"/>
            <a:ext cx="10096500" cy="2219691"/>
          </a:xfrm>
        </p:spPr>
        <p:txBody>
          <a:bodyPr anchor="ctr">
            <a:normAutofit/>
          </a:bodyPr>
          <a:lstStyle>
            <a:lvl1pPr algn="l">
              <a:defRPr sz="4400" cap="all" baseline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4898" y="4511784"/>
            <a:ext cx="10096501" cy="955565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0" y="5778124"/>
            <a:ext cx="12192000" cy="10798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20000"/>
                    <a:lumOff val="80000"/>
                  </a:schemeClr>
                </a:solidFill>
              </a:defRPr>
            </a:lvl1pPr>
          </a:lstStyle>
          <a:p>
            <a:fld id="{402B9795-92DC-40DC-A1CA-9A4B349D7824}" type="datetimeFigureOut">
              <a:rPr lang="en-US" smtClean="0"/>
              <a:pPr/>
              <a:t>9/24/2024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20000"/>
                    <a:lumOff val="8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20000"/>
                    <a:lumOff val="80000"/>
                  </a:schemeClr>
                </a:solidFill>
              </a:defRPr>
            </a:lvl1pPr>
          </a:lstStyle>
          <a:p>
            <a:fld id="{0FF54DE5-C571-48E8-A5BC-B369434E2F4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9756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9/24/2024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86876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4900" y="2292094"/>
            <a:ext cx="5734050" cy="2219691"/>
          </a:xfrm>
        </p:spPr>
        <p:txBody>
          <a:bodyPr anchor="ctr">
            <a:normAutofit/>
          </a:bodyPr>
          <a:lstStyle>
            <a:lvl1pPr algn="l">
              <a:defRPr sz="4400" cap="all" baseline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4900" y="4511784"/>
            <a:ext cx="5734050" cy="955565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1" name="Picture Placeholder 10" descr="An empty placeholder to add an image. Click on the placeholder and select the image that you wish to add."/>
          <p:cNvSpPr>
            <a:spLocks noGrp="1"/>
          </p:cNvSpPr>
          <p:nvPr>
            <p:ph type="pic" sz="quarter" idx="13"/>
          </p:nvPr>
        </p:nvSpPr>
        <p:spPr>
          <a:xfrm>
            <a:off x="6981063" y="1310656"/>
            <a:ext cx="5210937" cy="4208604"/>
          </a:xfrm>
          <a:solidFill>
            <a:schemeClr val="tx1">
              <a:lumMod val="20000"/>
              <a:lumOff val="80000"/>
            </a:schemeClr>
          </a:solidFill>
        </p:spPr>
        <p:txBody>
          <a:bodyPr tIns="1005840"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12192000" cy="10798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pSp>
        <p:nvGrpSpPr>
          <p:cNvPr id="14" name="Group 13"/>
          <p:cNvGrpSpPr/>
          <p:nvPr/>
        </p:nvGrpSpPr>
        <p:grpSpPr>
          <a:xfrm>
            <a:off x="0" y="1143000"/>
            <a:ext cx="12192000" cy="63125"/>
            <a:chOff x="507492" y="1501519"/>
            <a:chExt cx="8129016" cy="63125"/>
          </a:xfrm>
        </p:grpSpPr>
        <p:cxnSp>
          <p:nvCxnSpPr>
            <p:cNvPr id="15" name="Straight Connector 14"/>
            <p:cNvCxnSpPr/>
            <p:nvPr/>
          </p:nvCxnSpPr>
          <p:spPr>
            <a:xfrm>
              <a:off x="507492" y="1564644"/>
              <a:ext cx="8129016" cy="0"/>
            </a:xfrm>
            <a:prstGeom prst="line">
              <a:avLst/>
            </a:prstGeom>
            <a:ln w="381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>
              <a:off x="507492" y="1501519"/>
              <a:ext cx="8129016" cy="0"/>
            </a:xfrm>
            <a:prstGeom prst="line">
              <a:avLst/>
            </a:prstGeom>
            <a:ln w="127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25880" y="0"/>
            <a:ext cx="1747524" cy="2292094"/>
          </a:xfrm>
          <a:prstGeom prst="rect">
            <a:avLst/>
          </a:prstGeom>
        </p:spPr>
      </p:pic>
      <p:grpSp>
        <p:nvGrpSpPr>
          <p:cNvPr id="13" name="Group 12"/>
          <p:cNvGrpSpPr/>
          <p:nvPr/>
        </p:nvGrpSpPr>
        <p:grpSpPr>
          <a:xfrm rot="10800000">
            <a:off x="0" y="5645510"/>
            <a:ext cx="12192000" cy="63125"/>
            <a:chOff x="507492" y="1501519"/>
            <a:chExt cx="8129016" cy="6312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07492" y="1564644"/>
              <a:ext cx="8129016" cy="0"/>
            </a:xfrm>
            <a:prstGeom prst="line">
              <a:avLst/>
            </a:prstGeom>
            <a:ln w="381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507492" y="1501519"/>
              <a:ext cx="8129016" cy="0"/>
            </a:xfrm>
            <a:prstGeom prst="line">
              <a:avLst/>
            </a:prstGeom>
            <a:ln w="127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Rectangle 6"/>
          <p:cNvSpPr/>
          <p:nvPr/>
        </p:nvSpPr>
        <p:spPr>
          <a:xfrm>
            <a:off x="0" y="5778124"/>
            <a:ext cx="12192000" cy="10798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  <p:extLst>
      <p:ext uri="{BB962C8B-B14F-4D97-AF65-F5344CB8AC3E}">
        <p14:creationId xmlns:p14="http://schemas.microsoft.com/office/powerpoint/2010/main" val="2673943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2514600"/>
            <a:ext cx="12192000" cy="3194035"/>
            <a:chOff x="647402" y="2514600"/>
            <a:chExt cx="10838688" cy="3194035"/>
          </a:xfrm>
        </p:grpSpPr>
        <p:grpSp>
          <p:nvGrpSpPr>
            <p:cNvPr id="9" name="Group 8"/>
            <p:cNvGrpSpPr/>
            <p:nvPr/>
          </p:nvGrpSpPr>
          <p:grpSpPr>
            <a:xfrm>
              <a:off x="647402" y="2514600"/>
              <a:ext cx="10838688" cy="63125"/>
              <a:chOff x="507492" y="1501519"/>
              <a:chExt cx="8129016" cy="63125"/>
            </a:xfrm>
          </p:grpSpPr>
          <p:cxnSp>
            <p:nvCxnSpPr>
              <p:cNvPr id="14" name="Straight Connector 13"/>
              <p:cNvCxnSpPr/>
              <p:nvPr/>
            </p:nvCxnSpPr>
            <p:spPr>
              <a:xfrm>
                <a:off x="507492" y="1564644"/>
                <a:ext cx="8129016" cy="0"/>
              </a:xfrm>
              <a:prstGeom prst="line">
                <a:avLst/>
              </a:prstGeom>
              <a:ln w="38100" cap="flat">
                <a:solidFill>
                  <a:schemeClr val="tx1"/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Straight Connector 14"/>
              <p:cNvCxnSpPr/>
              <p:nvPr/>
            </p:nvCxnSpPr>
            <p:spPr>
              <a:xfrm>
                <a:off x="507492" y="1501519"/>
                <a:ext cx="8129016" cy="0"/>
              </a:xfrm>
              <a:prstGeom prst="line">
                <a:avLst/>
              </a:prstGeom>
              <a:ln w="12700" cap="flat">
                <a:solidFill>
                  <a:schemeClr val="tx1"/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0" name="Rectangle 9"/>
            <p:cNvSpPr/>
            <p:nvPr/>
          </p:nvSpPr>
          <p:spPr>
            <a:xfrm>
              <a:off x="647402" y="2640850"/>
              <a:ext cx="10838688" cy="2941536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grpSp>
          <p:nvGrpSpPr>
            <p:cNvPr id="11" name="Group 10"/>
            <p:cNvGrpSpPr/>
            <p:nvPr/>
          </p:nvGrpSpPr>
          <p:grpSpPr>
            <a:xfrm rot="10800000">
              <a:off x="647402" y="5645510"/>
              <a:ext cx="10838688" cy="63125"/>
              <a:chOff x="507492" y="1501519"/>
              <a:chExt cx="8129016" cy="63125"/>
            </a:xfrm>
          </p:grpSpPr>
          <p:cxnSp>
            <p:nvCxnSpPr>
              <p:cNvPr id="12" name="Straight Connector 11"/>
              <p:cNvCxnSpPr/>
              <p:nvPr/>
            </p:nvCxnSpPr>
            <p:spPr>
              <a:xfrm>
                <a:off x="507492" y="1564644"/>
                <a:ext cx="8129016" cy="0"/>
              </a:xfrm>
              <a:prstGeom prst="line">
                <a:avLst/>
              </a:prstGeom>
              <a:ln w="38100" cap="flat">
                <a:solidFill>
                  <a:schemeClr val="tx1"/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Connector 12"/>
              <p:cNvCxnSpPr/>
              <p:nvPr/>
            </p:nvCxnSpPr>
            <p:spPr>
              <a:xfrm>
                <a:off x="507492" y="1501519"/>
                <a:ext cx="8129016" cy="0"/>
              </a:xfrm>
              <a:prstGeom prst="line">
                <a:avLst/>
              </a:prstGeom>
              <a:ln w="12700" cap="flat">
                <a:solidFill>
                  <a:schemeClr val="tx1"/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5880" y="0"/>
            <a:ext cx="1783188" cy="297180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4899" y="2971806"/>
            <a:ext cx="10071099" cy="1684150"/>
          </a:xfrm>
        </p:spPr>
        <p:txBody>
          <a:bodyPr anchor="ctr">
            <a:normAutofit/>
          </a:bodyPr>
          <a:lstStyle>
            <a:lvl1pPr>
              <a:defRPr sz="4400" cap="all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4899" y="4655956"/>
            <a:ext cx="10071099" cy="509750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9/24/2024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02678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4900" y="1600200"/>
            <a:ext cx="4914900" cy="4571999"/>
          </a:xfrm>
        </p:spPr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600200"/>
            <a:ext cx="4914900" cy="4571999"/>
          </a:xfrm>
        </p:spPr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9/24/2024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27791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4900" y="1600200"/>
            <a:ext cx="4919472" cy="823912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4900" y="2424112"/>
            <a:ext cx="4919472" cy="37480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66110" y="1600200"/>
            <a:ext cx="4919472" cy="823912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66110" y="2424112"/>
            <a:ext cx="4919472" cy="37480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9/24/2024</a:t>
            </a:fld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71016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9/24/2024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58111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9/24/2024</a:t>
            </a:fld>
            <a:endParaRPr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2416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04900" y="1600200"/>
            <a:ext cx="4384548" cy="4572000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41848" y="1600199"/>
            <a:ext cx="5445252" cy="4572001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6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9/24/2024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69764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04900" y="1600200"/>
            <a:ext cx="3396996" cy="4572000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Picture Placeholder 2" descr="An empty placeholder to add an image. Click on the placeholder and select the image that you wish to add."/>
          <p:cNvSpPr>
            <a:spLocks noGrp="1"/>
          </p:cNvSpPr>
          <p:nvPr>
            <p:ph type="pic" idx="1"/>
          </p:nvPr>
        </p:nvSpPr>
        <p:spPr>
          <a:xfrm>
            <a:off x="4654671" y="1600199"/>
            <a:ext cx="6430912" cy="4572001"/>
          </a:xfrm>
        </p:spPr>
        <p:txBody>
          <a:bodyPr tIns="1188720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9/24/2024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69637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9/24/2024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12076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372600" y="365125"/>
            <a:ext cx="17145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04900" y="365125"/>
            <a:ext cx="8098896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9/24/2024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  <p:grpSp>
        <p:nvGrpSpPr>
          <p:cNvPr id="7" name="Group 6"/>
          <p:cNvGrpSpPr/>
          <p:nvPr/>
        </p:nvGrpSpPr>
        <p:grpSpPr>
          <a:xfrm rot="5400000">
            <a:off x="6514047" y="3228843"/>
            <a:ext cx="5632704" cy="84403"/>
            <a:chOff x="1073150" y="1219201"/>
            <a:chExt cx="10058400" cy="63125"/>
          </a:xfrm>
        </p:grpSpPr>
        <p:cxnSp>
          <p:nvCxnSpPr>
            <p:cNvPr id="8" name="Straight Connector 7"/>
            <p:cNvCxnSpPr/>
            <p:nvPr/>
          </p:nvCxnSpPr>
          <p:spPr>
            <a:xfrm rot="10800000">
              <a:off x="1073150" y="1219201"/>
              <a:ext cx="10058400" cy="0"/>
            </a:xfrm>
            <a:prstGeom prst="line">
              <a:avLst/>
            </a:prstGeom>
            <a:ln w="381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rot="10800000">
              <a:off x="1073150" y="1282326"/>
              <a:ext cx="10058400" cy="0"/>
            </a:xfrm>
            <a:prstGeom prst="line">
              <a:avLst/>
            </a:prstGeom>
            <a:ln w="127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45927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04900" y="76200"/>
            <a:ext cx="9980682" cy="1096962"/>
          </a:xfrm>
          <a:prstGeom prst="rect">
            <a:avLst/>
          </a:prstGeom>
        </p:spPr>
        <p:txBody>
          <a:bodyPr vert="horz" lIns="0" tIns="45720" rIns="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4900" y="1600200"/>
            <a:ext cx="9982200" cy="457200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04899" y="6356351"/>
            <a:ext cx="1829559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1200" baseline="0">
                <a:solidFill>
                  <a:schemeClr val="tx1">
                    <a:lumMod val="75000"/>
                  </a:schemeClr>
                </a:solidFill>
              </a:defRPr>
            </a:lvl1pPr>
          </a:lstStyle>
          <a:p>
            <a:fld id="{402B9795-92DC-40DC-A1CA-9A4B349D7824}" type="datetimeFigureOut">
              <a:rPr lang="en-US" smtClean="0"/>
              <a:pPr/>
              <a:t>9/24/2024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34459" y="6356350"/>
            <a:ext cx="6323082" cy="365126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ctr">
              <a:defRPr sz="1200" baseline="0">
                <a:solidFill>
                  <a:schemeClr val="tx1">
                    <a:lumMod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256782" y="6356351"/>
            <a:ext cx="1828800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1200" baseline="0">
                <a:solidFill>
                  <a:schemeClr val="tx1">
                    <a:lumMod val="75000"/>
                  </a:schemeClr>
                </a:solidFill>
              </a:defRPr>
            </a:lvl1pPr>
          </a:lstStyle>
          <a:p>
            <a:fld id="{0FF54DE5-C571-48E8-A5BC-B369434E2F44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5" name="Group 14"/>
          <p:cNvGrpSpPr/>
          <p:nvPr/>
        </p:nvGrpSpPr>
        <p:grpSpPr>
          <a:xfrm>
            <a:off x="1103376" y="1219201"/>
            <a:ext cx="9985248" cy="84403"/>
            <a:chOff x="1073150" y="1219201"/>
            <a:chExt cx="10058400" cy="63125"/>
          </a:xfrm>
        </p:grpSpPr>
        <p:cxnSp>
          <p:nvCxnSpPr>
            <p:cNvPr id="13" name="Straight Connector 12"/>
            <p:cNvCxnSpPr/>
            <p:nvPr/>
          </p:nvCxnSpPr>
          <p:spPr>
            <a:xfrm rot="10800000">
              <a:off x="1073150" y="1219201"/>
              <a:ext cx="10058400" cy="0"/>
            </a:xfrm>
            <a:prstGeom prst="line">
              <a:avLst/>
            </a:prstGeom>
            <a:ln w="381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0800000">
              <a:off x="1073150" y="1282326"/>
              <a:ext cx="10058400" cy="0"/>
            </a:xfrm>
            <a:prstGeom prst="line">
              <a:avLst/>
            </a:prstGeom>
            <a:ln w="127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3462510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8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600"/>
        </a:spcBef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6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6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6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696">
          <p15:clr>
            <a:srgbClr val="F26B43"/>
          </p15:clr>
        </p15:guide>
        <p15:guide id="2" pos="6984">
          <p15:clr>
            <a:srgbClr val="F26B43"/>
          </p15:clr>
        </p15:guide>
        <p15:guide id="3" orient="horz" pos="1008">
          <p15:clr>
            <a:srgbClr val="F26B43"/>
          </p15:clr>
        </p15:guide>
        <p15:guide id="4" orient="horz" pos="3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avaaz24.com/the-right-handshake-chances-of-success/" TargetMode="External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republicaeon.com/how-to-start-a-conversation/" TargetMode="External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ctrTitle"/>
          </p:nvPr>
        </p:nvSpPr>
        <p:spPr>
          <a:xfrm>
            <a:off x="5908911" y="2292093"/>
            <a:ext cx="5734050" cy="2219691"/>
          </a:xfrm>
        </p:spPr>
        <p:txBody>
          <a:bodyPr anchor="ctr">
            <a:normAutofit/>
          </a:bodyPr>
          <a:lstStyle/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36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Preparing for the </a:t>
            </a:r>
            <a:br>
              <a:rPr lang="en-US" sz="36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US" sz="36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RHS College </a:t>
            </a:r>
            <a:r>
              <a:rPr lang="en-US" sz="3600" b="1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FaiR</a:t>
            </a:r>
            <a:br>
              <a:rPr lang="en-US" sz="36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US" sz="36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Wed, Sept 25</a:t>
            </a:r>
            <a:endParaRPr lang="en-US" sz="36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Subtitle 6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Subtitle</a:t>
            </a:r>
          </a:p>
        </p:txBody>
      </p:sp>
      <p:pic>
        <p:nvPicPr>
          <p:cNvPr id="2" name="Picture 1" descr="Back photo of a graduate with a cap on">
            <a:extLst>
              <a:ext uri="{FF2B5EF4-FFF2-40B4-BE49-F238E27FC236}">
                <a16:creationId xmlns:a16="http://schemas.microsoft.com/office/drawing/2014/main" id="{526D28F3-9852-8AAB-976F-A5A5715A87D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1626" r="28839" b="-1"/>
          <a:stretch/>
        </p:blipFill>
        <p:spPr>
          <a:xfrm>
            <a:off x="2" y="10"/>
            <a:ext cx="6116569" cy="6857990"/>
          </a:xfrm>
          <a:custGeom>
            <a:avLst/>
            <a:gdLst/>
            <a:ahLst/>
            <a:cxnLst/>
            <a:rect l="l" t="t" r="r" b="b"/>
            <a:pathLst>
              <a:path w="6116569" h="6879321">
                <a:moveTo>
                  <a:pt x="0" y="0"/>
                </a:moveTo>
                <a:lnTo>
                  <a:pt x="2935851" y="0"/>
                </a:lnTo>
                <a:cubicBezTo>
                  <a:pt x="3035710" y="10660"/>
                  <a:pt x="3138421" y="17767"/>
                  <a:pt x="3238280" y="31980"/>
                </a:cubicBezTo>
                <a:cubicBezTo>
                  <a:pt x="3817462" y="106602"/>
                  <a:pt x="3127009" y="277163"/>
                  <a:pt x="3660541" y="550772"/>
                </a:cubicBezTo>
                <a:cubicBezTo>
                  <a:pt x="3706191" y="575645"/>
                  <a:pt x="3757546" y="579199"/>
                  <a:pt x="3808902" y="589860"/>
                </a:cubicBezTo>
                <a:cubicBezTo>
                  <a:pt x="4008620" y="625393"/>
                  <a:pt x="4211192" y="618286"/>
                  <a:pt x="4413762" y="625393"/>
                </a:cubicBezTo>
                <a:cubicBezTo>
                  <a:pt x="4465118" y="628946"/>
                  <a:pt x="4525033" y="625393"/>
                  <a:pt x="4567830" y="721333"/>
                </a:cubicBezTo>
                <a:cubicBezTo>
                  <a:pt x="4425175" y="724888"/>
                  <a:pt x="4305344" y="731994"/>
                  <a:pt x="4171247" y="792401"/>
                </a:cubicBezTo>
                <a:cubicBezTo>
                  <a:pt x="4239722" y="859916"/>
                  <a:pt x="4322462" y="795955"/>
                  <a:pt x="4376671" y="842148"/>
                </a:cubicBezTo>
                <a:cubicBezTo>
                  <a:pt x="4428027" y="888342"/>
                  <a:pt x="4470824" y="891896"/>
                  <a:pt x="4527887" y="813722"/>
                </a:cubicBezTo>
                <a:cubicBezTo>
                  <a:pt x="4556417" y="774634"/>
                  <a:pt x="4604920" y="778187"/>
                  <a:pt x="4633452" y="799508"/>
                </a:cubicBezTo>
                <a:cubicBezTo>
                  <a:pt x="4781813" y="913216"/>
                  <a:pt x="4778960" y="909662"/>
                  <a:pt x="4947293" y="870576"/>
                </a:cubicBezTo>
                <a:cubicBezTo>
                  <a:pt x="5055712" y="845701"/>
                  <a:pt x="5166983" y="806615"/>
                  <a:pt x="5263988" y="820828"/>
                </a:cubicBezTo>
                <a:cubicBezTo>
                  <a:pt x="5275401" y="867022"/>
                  <a:pt x="5263988" y="888342"/>
                  <a:pt x="5249723" y="895449"/>
                </a:cubicBezTo>
                <a:cubicBezTo>
                  <a:pt x="5021475" y="1005604"/>
                  <a:pt x="4975825" y="1122864"/>
                  <a:pt x="4744723" y="1197485"/>
                </a:cubicBezTo>
                <a:cubicBezTo>
                  <a:pt x="4724751" y="1268552"/>
                  <a:pt x="4807491" y="1275660"/>
                  <a:pt x="4767548" y="1346727"/>
                </a:cubicBezTo>
                <a:cubicBezTo>
                  <a:pt x="4693367" y="1407134"/>
                  <a:pt x="4610627" y="1346727"/>
                  <a:pt x="4539299" y="1421348"/>
                </a:cubicBezTo>
                <a:cubicBezTo>
                  <a:pt x="4550712" y="1471094"/>
                  <a:pt x="4610627" y="1432008"/>
                  <a:pt x="4607773" y="1485309"/>
                </a:cubicBezTo>
                <a:cubicBezTo>
                  <a:pt x="4604920" y="1517288"/>
                  <a:pt x="4593508" y="1527948"/>
                  <a:pt x="4579242" y="1535055"/>
                </a:cubicBezTo>
                <a:cubicBezTo>
                  <a:pt x="4776107" y="1538608"/>
                  <a:pt x="5383820" y="1574142"/>
                  <a:pt x="5278255" y="1609676"/>
                </a:cubicBezTo>
                <a:cubicBezTo>
                  <a:pt x="5418057" y="1698511"/>
                  <a:pt x="5623481" y="1609676"/>
                  <a:pt x="5771843" y="1630997"/>
                </a:cubicBezTo>
                <a:cubicBezTo>
                  <a:pt x="5925911" y="1652316"/>
                  <a:pt x="6171278" y="1719830"/>
                  <a:pt x="6105656" y="1748257"/>
                </a:cubicBezTo>
                <a:cubicBezTo>
                  <a:pt x="6031475" y="1780238"/>
                  <a:pt x="5766136" y="2146235"/>
                  <a:pt x="5691955" y="2167555"/>
                </a:cubicBezTo>
                <a:cubicBezTo>
                  <a:pt x="5606362" y="2188875"/>
                  <a:pt x="5589243" y="2217302"/>
                  <a:pt x="5475118" y="2348776"/>
                </a:cubicBezTo>
                <a:cubicBezTo>
                  <a:pt x="5398085" y="2437610"/>
                  <a:pt x="5709074" y="2238623"/>
                  <a:pt x="5826051" y="2291922"/>
                </a:cubicBezTo>
                <a:cubicBezTo>
                  <a:pt x="5868848" y="2309690"/>
                  <a:pt x="5552153" y="2554872"/>
                  <a:pt x="5552153" y="2597513"/>
                </a:cubicBezTo>
                <a:cubicBezTo>
                  <a:pt x="5549300" y="2640153"/>
                  <a:pt x="5577831" y="2647260"/>
                  <a:pt x="5603508" y="2647260"/>
                </a:cubicBezTo>
                <a:cubicBezTo>
                  <a:pt x="5660571" y="2647260"/>
                  <a:pt x="5640599" y="2686346"/>
                  <a:pt x="5700515" y="2679240"/>
                </a:cubicBezTo>
                <a:cubicBezTo>
                  <a:pt x="5523622" y="2800055"/>
                  <a:pt x="5418057" y="2778734"/>
                  <a:pt x="5246870" y="2888889"/>
                </a:cubicBezTo>
                <a:cubicBezTo>
                  <a:pt x="5164130" y="2942189"/>
                  <a:pt x="4921615" y="3119857"/>
                  <a:pt x="4836022" y="3169605"/>
                </a:cubicBezTo>
                <a:cubicBezTo>
                  <a:pt x="4801785" y="3187371"/>
                  <a:pt x="4758988" y="3173158"/>
                  <a:pt x="4736163" y="3233565"/>
                </a:cubicBezTo>
                <a:cubicBezTo>
                  <a:pt x="4770400" y="3279759"/>
                  <a:pt x="4816050" y="3254885"/>
                  <a:pt x="4853141" y="3233565"/>
                </a:cubicBezTo>
                <a:cubicBezTo>
                  <a:pt x="4944440" y="3176711"/>
                  <a:pt x="4935881" y="3190925"/>
                  <a:pt x="4944440" y="3226459"/>
                </a:cubicBezTo>
                <a:cubicBezTo>
                  <a:pt x="4972972" y="3350827"/>
                  <a:pt x="5044300" y="3308186"/>
                  <a:pt x="5109921" y="3283313"/>
                </a:cubicBezTo>
                <a:cubicBezTo>
                  <a:pt x="5303932" y="3208692"/>
                  <a:pt x="5500797" y="3215799"/>
                  <a:pt x="5694809" y="3141178"/>
                </a:cubicBezTo>
                <a:cubicBezTo>
                  <a:pt x="5714781" y="3134070"/>
                  <a:pt x="5612068" y="3283313"/>
                  <a:pt x="5566419" y="3301079"/>
                </a:cubicBezTo>
                <a:cubicBezTo>
                  <a:pt x="5515063" y="3322399"/>
                  <a:pt x="5452294" y="3311739"/>
                  <a:pt x="5415203" y="3397020"/>
                </a:cubicBezTo>
                <a:cubicBezTo>
                  <a:pt x="5477972" y="3414787"/>
                  <a:pt x="5552153" y="3372147"/>
                  <a:pt x="5612068" y="3432554"/>
                </a:cubicBezTo>
                <a:cubicBezTo>
                  <a:pt x="5469413" y="3528494"/>
                  <a:pt x="5329610" y="3535601"/>
                  <a:pt x="5206927" y="3599562"/>
                </a:cubicBezTo>
                <a:cubicBezTo>
                  <a:pt x="5192661" y="3706163"/>
                  <a:pt x="5272548" y="3663523"/>
                  <a:pt x="5301079" y="3723930"/>
                </a:cubicBezTo>
                <a:cubicBezTo>
                  <a:pt x="5072830" y="3844745"/>
                  <a:pt x="4564977" y="4232062"/>
                  <a:pt x="4507915" y="4306683"/>
                </a:cubicBezTo>
                <a:cubicBezTo>
                  <a:pt x="4390937" y="4463031"/>
                  <a:pt x="3900202" y="4562525"/>
                  <a:pt x="3982942" y="4587399"/>
                </a:cubicBezTo>
                <a:cubicBezTo>
                  <a:pt x="4051417" y="4608719"/>
                  <a:pt x="4119891" y="4587399"/>
                  <a:pt x="4185513" y="4541205"/>
                </a:cubicBezTo>
                <a:cubicBezTo>
                  <a:pt x="4291078" y="4466584"/>
                  <a:pt x="5010062" y="4523438"/>
                  <a:pt x="5212633" y="4455924"/>
                </a:cubicBezTo>
                <a:cubicBezTo>
                  <a:pt x="5241164" y="4445264"/>
                  <a:pt x="5283960" y="4409730"/>
                  <a:pt x="5312492" y="4473691"/>
                </a:cubicBezTo>
                <a:cubicBezTo>
                  <a:pt x="5098508" y="4704659"/>
                  <a:pt x="4833169" y="4654913"/>
                  <a:pt x="4596361" y="4818368"/>
                </a:cubicBezTo>
                <a:cubicBezTo>
                  <a:pt x="4684807" y="4917861"/>
                  <a:pt x="4776107" y="4907202"/>
                  <a:pt x="4873113" y="4885882"/>
                </a:cubicBezTo>
                <a:cubicBezTo>
                  <a:pt x="4895938" y="4878775"/>
                  <a:pt x="4930175" y="4871668"/>
                  <a:pt x="4935881" y="4914309"/>
                </a:cubicBezTo>
                <a:cubicBezTo>
                  <a:pt x="4941587" y="4967609"/>
                  <a:pt x="4898790" y="4978270"/>
                  <a:pt x="4873113" y="5003143"/>
                </a:cubicBezTo>
                <a:cubicBezTo>
                  <a:pt x="4833169" y="5038676"/>
                  <a:pt x="4773254" y="4999590"/>
                  <a:pt x="4721898" y="5095530"/>
                </a:cubicBezTo>
                <a:cubicBezTo>
                  <a:pt x="4873113" y="5067104"/>
                  <a:pt x="4998650" y="5020910"/>
                  <a:pt x="5132745" y="4949842"/>
                </a:cubicBezTo>
                <a:cubicBezTo>
                  <a:pt x="5121333" y="5006696"/>
                  <a:pt x="5081390" y="5035123"/>
                  <a:pt x="5101362" y="5081317"/>
                </a:cubicBezTo>
                <a:cubicBezTo>
                  <a:pt x="5118480" y="5116850"/>
                  <a:pt x="5164130" y="5131063"/>
                  <a:pt x="5138452" y="5198578"/>
                </a:cubicBezTo>
                <a:cubicBezTo>
                  <a:pt x="5067125" y="5273199"/>
                  <a:pt x="4967265" y="5258986"/>
                  <a:pt x="4904497" y="5362033"/>
                </a:cubicBezTo>
                <a:cubicBezTo>
                  <a:pt x="4818903" y="5507721"/>
                  <a:pt x="4684807" y="5564575"/>
                  <a:pt x="4579242" y="5674729"/>
                </a:cubicBezTo>
                <a:cubicBezTo>
                  <a:pt x="4545005" y="5713816"/>
                  <a:pt x="4313903" y="5841738"/>
                  <a:pt x="4253988" y="5884379"/>
                </a:cubicBezTo>
                <a:cubicBezTo>
                  <a:pt x="4168395" y="5944786"/>
                  <a:pt x="4071389" y="5966106"/>
                  <a:pt x="3985795" y="6069153"/>
                </a:cubicBezTo>
                <a:cubicBezTo>
                  <a:pt x="4065682" y="6086921"/>
                  <a:pt x="4134157" y="5990979"/>
                  <a:pt x="4231163" y="6030066"/>
                </a:cubicBezTo>
                <a:cubicBezTo>
                  <a:pt x="4074242" y="6133114"/>
                  <a:pt x="3931586" y="6182861"/>
                  <a:pt x="3814609" y="6317889"/>
                </a:cubicBezTo>
                <a:cubicBezTo>
                  <a:pt x="3800343" y="6335656"/>
                  <a:pt x="3771812" y="6332102"/>
                  <a:pt x="3751840" y="6339209"/>
                </a:cubicBezTo>
                <a:cubicBezTo>
                  <a:pt x="3529298" y="6406723"/>
                  <a:pt x="3309608" y="6467130"/>
                  <a:pt x="3089919" y="6563071"/>
                </a:cubicBezTo>
                <a:cubicBezTo>
                  <a:pt x="3041416" y="6584392"/>
                  <a:pt x="2955823" y="6595052"/>
                  <a:pt x="2961529" y="6662566"/>
                </a:cubicBezTo>
                <a:cubicBezTo>
                  <a:pt x="2972941" y="6765613"/>
                  <a:pt x="3055681" y="6687439"/>
                  <a:pt x="3107038" y="6673226"/>
                </a:cubicBezTo>
                <a:cubicBezTo>
                  <a:pt x="3269664" y="6634138"/>
                  <a:pt x="3432292" y="6570178"/>
                  <a:pt x="3594919" y="6591499"/>
                </a:cubicBezTo>
                <a:cubicBezTo>
                  <a:pt x="3483648" y="6637693"/>
                  <a:pt x="3372376" y="6680332"/>
                  <a:pt x="3261106" y="6726527"/>
                </a:cubicBezTo>
                <a:cubicBezTo>
                  <a:pt x="3386642" y="6705206"/>
                  <a:pt x="3495061" y="6786934"/>
                  <a:pt x="3620597" y="6740740"/>
                </a:cubicBezTo>
                <a:cubicBezTo>
                  <a:pt x="3660541" y="6726527"/>
                  <a:pt x="3700484" y="6765613"/>
                  <a:pt x="3703337" y="6826020"/>
                </a:cubicBezTo>
                <a:cubicBezTo>
                  <a:pt x="3706191" y="6847340"/>
                  <a:pt x="3700484" y="6865108"/>
                  <a:pt x="3689072" y="6879321"/>
                </a:cubicBezTo>
                <a:lnTo>
                  <a:pt x="0" y="6879321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652133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54639" y="0"/>
            <a:ext cx="7223266" cy="1096962"/>
          </a:xfrm>
        </p:spPr>
        <p:txBody>
          <a:bodyPr>
            <a:normAutofit/>
          </a:bodyPr>
          <a:lstStyle/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4000" b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Be Prepared &amp; Make a Plan</a:t>
            </a:r>
            <a:endParaRPr lang="en-US" sz="540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64574" y="1600200"/>
            <a:ext cx="5390866" cy="4572000"/>
          </a:xfrm>
        </p:spPr>
        <p:txBody>
          <a:bodyPr>
            <a:normAutofit/>
          </a:bodyPr>
          <a:lstStyle/>
          <a:p>
            <a:pPr marL="457200" marR="0" lvl="0" indent="-45720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en-US" sz="3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View the list of schools attending here </a:t>
            </a:r>
          </a:p>
          <a:p>
            <a:pPr marL="457200" marR="0" lvl="0" indent="-45720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en-US" sz="3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Research schools </a:t>
            </a:r>
            <a:endParaRPr lang="en-US" sz="3200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457200" marR="0" lvl="0" indent="-45720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en-US" sz="32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</a:t>
            </a:r>
            <a:r>
              <a:rPr lang="en-US" sz="3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ake a list of schools you want to speak with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6E9E4BE-1D5F-7FD3-BBA0-3D7E761922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85130" y="5005128"/>
            <a:ext cx="1670310" cy="1670310"/>
          </a:xfrm>
          <a:prstGeom prst="rect">
            <a:avLst/>
          </a:prstGeom>
        </p:spPr>
      </p:pic>
      <p:pic>
        <p:nvPicPr>
          <p:cNvPr id="11" name="Picture 10" descr="Colourful adhesive taps and pen on open notebook">
            <a:extLst>
              <a:ext uri="{FF2B5EF4-FFF2-40B4-BE49-F238E27FC236}">
                <a16:creationId xmlns:a16="http://schemas.microsoft.com/office/drawing/2014/main" id="{8D403D98-C454-7034-2B47-E92ACCBB7ED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40466" b="-1"/>
          <a:stretch/>
        </p:blipFill>
        <p:spPr>
          <a:xfrm>
            <a:off x="0" y="10"/>
            <a:ext cx="6116569" cy="6857990"/>
          </a:xfrm>
          <a:custGeom>
            <a:avLst/>
            <a:gdLst/>
            <a:ahLst/>
            <a:cxnLst/>
            <a:rect l="l" t="t" r="r" b="b"/>
            <a:pathLst>
              <a:path w="6116569" h="6879321">
                <a:moveTo>
                  <a:pt x="0" y="0"/>
                </a:moveTo>
                <a:lnTo>
                  <a:pt x="2935851" y="0"/>
                </a:lnTo>
                <a:cubicBezTo>
                  <a:pt x="3035710" y="10660"/>
                  <a:pt x="3138421" y="17767"/>
                  <a:pt x="3238280" y="31980"/>
                </a:cubicBezTo>
                <a:cubicBezTo>
                  <a:pt x="3817462" y="106602"/>
                  <a:pt x="3127009" y="277163"/>
                  <a:pt x="3660541" y="550772"/>
                </a:cubicBezTo>
                <a:cubicBezTo>
                  <a:pt x="3706191" y="575645"/>
                  <a:pt x="3757546" y="579199"/>
                  <a:pt x="3808902" y="589860"/>
                </a:cubicBezTo>
                <a:cubicBezTo>
                  <a:pt x="4008620" y="625393"/>
                  <a:pt x="4211192" y="618286"/>
                  <a:pt x="4413762" y="625393"/>
                </a:cubicBezTo>
                <a:cubicBezTo>
                  <a:pt x="4465118" y="628946"/>
                  <a:pt x="4525033" y="625393"/>
                  <a:pt x="4567830" y="721333"/>
                </a:cubicBezTo>
                <a:cubicBezTo>
                  <a:pt x="4425175" y="724888"/>
                  <a:pt x="4305344" y="731994"/>
                  <a:pt x="4171247" y="792401"/>
                </a:cubicBezTo>
                <a:cubicBezTo>
                  <a:pt x="4239722" y="859916"/>
                  <a:pt x="4322462" y="795955"/>
                  <a:pt x="4376671" y="842148"/>
                </a:cubicBezTo>
                <a:cubicBezTo>
                  <a:pt x="4428027" y="888342"/>
                  <a:pt x="4470824" y="891896"/>
                  <a:pt x="4527887" y="813722"/>
                </a:cubicBezTo>
                <a:cubicBezTo>
                  <a:pt x="4556417" y="774634"/>
                  <a:pt x="4604920" y="778187"/>
                  <a:pt x="4633452" y="799508"/>
                </a:cubicBezTo>
                <a:cubicBezTo>
                  <a:pt x="4781813" y="913216"/>
                  <a:pt x="4778960" y="909662"/>
                  <a:pt x="4947293" y="870576"/>
                </a:cubicBezTo>
                <a:cubicBezTo>
                  <a:pt x="5055712" y="845701"/>
                  <a:pt x="5166983" y="806615"/>
                  <a:pt x="5263988" y="820828"/>
                </a:cubicBezTo>
                <a:cubicBezTo>
                  <a:pt x="5275401" y="867022"/>
                  <a:pt x="5263988" y="888342"/>
                  <a:pt x="5249723" y="895449"/>
                </a:cubicBezTo>
                <a:cubicBezTo>
                  <a:pt x="5021475" y="1005604"/>
                  <a:pt x="4975825" y="1122864"/>
                  <a:pt x="4744723" y="1197485"/>
                </a:cubicBezTo>
                <a:cubicBezTo>
                  <a:pt x="4724751" y="1268552"/>
                  <a:pt x="4807491" y="1275660"/>
                  <a:pt x="4767548" y="1346727"/>
                </a:cubicBezTo>
                <a:cubicBezTo>
                  <a:pt x="4693367" y="1407134"/>
                  <a:pt x="4610627" y="1346727"/>
                  <a:pt x="4539299" y="1421348"/>
                </a:cubicBezTo>
                <a:cubicBezTo>
                  <a:pt x="4550712" y="1471094"/>
                  <a:pt x="4610627" y="1432008"/>
                  <a:pt x="4607773" y="1485309"/>
                </a:cubicBezTo>
                <a:cubicBezTo>
                  <a:pt x="4604920" y="1517288"/>
                  <a:pt x="4593508" y="1527948"/>
                  <a:pt x="4579242" y="1535055"/>
                </a:cubicBezTo>
                <a:cubicBezTo>
                  <a:pt x="4776107" y="1538608"/>
                  <a:pt x="5383820" y="1574142"/>
                  <a:pt x="5278255" y="1609676"/>
                </a:cubicBezTo>
                <a:cubicBezTo>
                  <a:pt x="5418057" y="1698511"/>
                  <a:pt x="5623481" y="1609676"/>
                  <a:pt x="5771843" y="1630997"/>
                </a:cubicBezTo>
                <a:cubicBezTo>
                  <a:pt x="5925911" y="1652316"/>
                  <a:pt x="6171278" y="1719830"/>
                  <a:pt x="6105656" y="1748257"/>
                </a:cubicBezTo>
                <a:cubicBezTo>
                  <a:pt x="6031475" y="1780238"/>
                  <a:pt x="5766136" y="2146235"/>
                  <a:pt x="5691955" y="2167555"/>
                </a:cubicBezTo>
                <a:cubicBezTo>
                  <a:pt x="5606362" y="2188875"/>
                  <a:pt x="5589243" y="2217302"/>
                  <a:pt x="5475118" y="2348776"/>
                </a:cubicBezTo>
                <a:cubicBezTo>
                  <a:pt x="5398085" y="2437610"/>
                  <a:pt x="5709074" y="2238623"/>
                  <a:pt x="5826051" y="2291922"/>
                </a:cubicBezTo>
                <a:cubicBezTo>
                  <a:pt x="5868848" y="2309690"/>
                  <a:pt x="5552153" y="2554872"/>
                  <a:pt x="5552153" y="2597513"/>
                </a:cubicBezTo>
                <a:cubicBezTo>
                  <a:pt x="5549300" y="2640153"/>
                  <a:pt x="5577831" y="2647260"/>
                  <a:pt x="5603508" y="2647260"/>
                </a:cubicBezTo>
                <a:cubicBezTo>
                  <a:pt x="5660571" y="2647260"/>
                  <a:pt x="5640599" y="2686346"/>
                  <a:pt x="5700515" y="2679240"/>
                </a:cubicBezTo>
                <a:cubicBezTo>
                  <a:pt x="5523622" y="2800055"/>
                  <a:pt x="5418057" y="2778734"/>
                  <a:pt x="5246870" y="2888889"/>
                </a:cubicBezTo>
                <a:cubicBezTo>
                  <a:pt x="5164130" y="2942189"/>
                  <a:pt x="4921615" y="3119857"/>
                  <a:pt x="4836022" y="3169605"/>
                </a:cubicBezTo>
                <a:cubicBezTo>
                  <a:pt x="4801785" y="3187371"/>
                  <a:pt x="4758988" y="3173158"/>
                  <a:pt x="4736163" y="3233565"/>
                </a:cubicBezTo>
                <a:cubicBezTo>
                  <a:pt x="4770400" y="3279759"/>
                  <a:pt x="4816050" y="3254885"/>
                  <a:pt x="4853141" y="3233565"/>
                </a:cubicBezTo>
                <a:cubicBezTo>
                  <a:pt x="4944440" y="3176711"/>
                  <a:pt x="4935881" y="3190925"/>
                  <a:pt x="4944440" y="3226459"/>
                </a:cubicBezTo>
                <a:cubicBezTo>
                  <a:pt x="4972972" y="3350827"/>
                  <a:pt x="5044300" y="3308186"/>
                  <a:pt x="5109921" y="3283313"/>
                </a:cubicBezTo>
                <a:cubicBezTo>
                  <a:pt x="5303932" y="3208692"/>
                  <a:pt x="5500797" y="3215799"/>
                  <a:pt x="5694809" y="3141178"/>
                </a:cubicBezTo>
                <a:cubicBezTo>
                  <a:pt x="5714781" y="3134070"/>
                  <a:pt x="5612068" y="3283313"/>
                  <a:pt x="5566419" y="3301079"/>
                </a:cubicBezTo>
                <a:cubicBezTo>
                  <a:pt x="5515063" y="3322399"/>
                  <a:pt x="5452294" y="3311739"/>
                  <a:pt x="5415203" y="3397020"/>
                </a:cubicBezTo>
                <a:cubicBezTo>
                  <a:pt x="5477972" y="3414787"/>
                  <a:pt x="5552153" y="3372147"/>
                  <a:pt x="5612068" y="3432554"/>
                </a:cubicBezTo>
                <a:cubicBezTo>
                  <a:pt x="5469413" y="3528494"/>
                  <a:pt x="5329610" y="3535601"/>
                  <a:pt x="5206927" y="3599562"/>
                </a:cubicBezTo>
                <a:cubicBezTo>
                  <a:pt x="5192661" y="3706163"/>
                  <a:pt x="5272548" y="3663523"/>
                  <a:pt x="5301079" y="3723930"/>
                </a:cubicBezTo>
                <a:cubicBezTo>
                  <a:pt x="5072830" y="3844745"/>
                  <a:pt x="4564977" y="4232062"/>
                  <a:pt x="4507915" y="4306683"/>
                </a:cubicBezTo>
                <a:cubicBezTo>
                  <a:pt x="4390937" y="4463031"/>
                  <a:pt x="3900202" y="4562525"/>
                  <a:pt x="3982942" y="4587399"/>
                </a:cubicBezTo>
                <a:cubicBezTo>
                  <a:pt x="4051417" y="4608719"/>
                  <a:pt x="4119891" y="4587399"/>
                  <a:pt x="4185513" y="4541205"/>
                </a:cubicBezTo>
                <a:cubicBezTo>
                  <a:pt x="4291078" y="4466584"/>
                  <a:pt x="5010062" y="4523438"/>
                  <a:pt x="5212633" y="4455924"/>
                </a:cubicBezTo>
                <a:cubicBezTo>
                  <a:pt x="5241164" y="4445264"/>
                  <a:pt x="5283960" y="4409730"/>
                  <a:pt x="5312492" y="4473691"/>
                </a:cubicBezTo>
                <a:cubicBezTo>
                  <a:pt x="5098508" y="4704659"/>
                  <a:pt x="4833169" y="4654913"/>
                  <a:pt x="4596361" y="4818368"/>
                </a:cubicBezTo>
                <a:cubicBezTo>
                  <a:pt x="4684807" y="4917861"/>
                  <a:pt x="4776107" y="4907202"/>
                  <a:pt x="4873113" y="4885882"/>
                </a:cubicBezTo>
                <a:cubicBezTo>
                  <a:pt x="4895938" y="4878775"/>
                  <a:pt x="4930175" y="4871668"/>
                  <a:pt x="4935881" y="4914309"/>
                </a:cubicBezTo>
                <a:cubicBezTo>
                  <a:pt x="4941587" y="4967609"/>
                  <a:pt x="4898790" y="4978270"/>
                  <a:pt x="4873113" y="5003143"/>
                </a:cubicBezTo>
                <a:cubicBezTo>
                  <a:pt x="4833169" y="5038676"/>
                  <a:pt x="4773254" y="4999590"/>
                  <a:pt x="4721898" y="5095530"/>
                </a:cubicBezTo>
                <a:cubicBezTo>
                  <a:pt x="4873113" y="5067104"/>
                  <a:pt x="4998650" y="5020910"/>
                  <a:pt x="5132745" y="4949842"/>
                </a:cubicBezTo>
                <a:cubicBezTo>
                  <a:pt x="5121333" y="5006696"/>
                  <a:pt x="5081390" y="5035123"/>
                  <a:pt x="5101362" y="5081317"/>
                </a:cubicBezTo>
                <a:cubicBezTo>
                  <a:pt x="5118480" y="5116850"/>
                  <a:pt x="5164130" y="5131063"/>
                  <a:pt x="5138452" y="5198578"/>
                </a:cubicBezTo>
                <a:cubicBezTo>
                  <a:pt x="5067125" y="5273199"/>
                  <a:pt x="4967265" y="5258986"/>
                  <a:pt x="4904497" y="5362033"/>
                </a:cubicBezTo>
                <a:cubicBezTo>
                  <a:pt x="4818903" y="5507721"/>
                  <a:pt x="4684807" y="5564575"/>
                  <a:pt x="4579242" y="5674729"/>
                </a:cubicBezTo>
                <a:cubicBezTo>
                  <a:pt x="4545005" y="5713816"/>
                  <a:pt x="4313903" y="5841738"/>
                  <a:pt x="4253988" y="5884379"/>
                </a:cubicBezTo>
                <a:cubicBezTo>
                  <a:pt x="4168395" y="5944786"/>
                  <a:pt x="4071389" y="5966106"/>
                  <a:pt x="3985795" y="6069153"/>
                </a:cubicBezTo>
                <a:cubicBezTo>
                  <a:pt x="4065682" y="6086921"/>
                  <a:pt x="4134157" y="5990979"/>
                  <a:pt x="4231163" y="6030066"/>
                </a:cubicBezTo>
                <a:cubicBezTo>
                  <a:pt x="4074242" y="6133114"/>
                  <a:pt x="3931586" y="6182861"/>
                  <a:pt x="3814609" y="6317889"/>
                </a:cubicBezTo>
                <a:cubicBezTo>
                  <a:pt x="3800343" y="6335656"/>
                  <a:pt x="3771812" y="6332102"/>
                  <a:pt x="3751840" y="6339209"/>
                </a:cubicBezTo>
                <a:cubicBezTo>
                  <a:pt x="3529298" y="6406723"/>
                  <a:pt x="3309608" y="6467130"/>
                  <a:pt x="3089919" y="6563071"/>
                </a:cubicBezTo>
                <a:cubicBezTo>
                  <a:pt x="3041416" y="6584392"/>
                  <a:pt x="2955823" y="6595052"/>
                  <a:pt x="2961529" y="6662566"/>
                </a:cubicBezTo>
                <a:cubicBezTo>
                  <a:pt x="2972941" y="6765613"/>
                  <a:pt x="3055681" y="6687439"/>
                  <a:pt x="3107038" y="6673226"/>
                </a:cubicBezTo>
                <a:cubicBezTo>
                  <a:pt x="3269664" y="6634138"/>
                  <a:pt x="3432292" y="6570178"/>
                  <a:pt x="3594919" y="6591499"/>
                </a:cubicBezTo>
                <a:cubicBezTo>
                  <a:pt x="3483648" y="6637693"/>
                  <a:pt x="3372376" y="6680332"/>
                  <a:pt x="3261106" y="6726527"/>
                </a:cubicBezTo>
                <a:cubicBezTo>
                  <a:pt x="3386642" y="6705206"/>
                  <a:pt x="3495061" y="6786934"/>
                  <a:pt x="3620597" y="6740740"/>
                </a:cubicBezTo>
                <a:cubicBezTo>
                  <a:pt x="3660541" y="6726527"/>
                  <a:pt x="3700484" y="6765613"/>
                  <a:pt x="3703337" y="6826020"/>
                </a:cubicBezTo>
                <a:cubicBezTo>
                  <a:pt x="3706191" y="6847340"/>
                  <a:pt x="3700484" y="6865108"/>
                  <a:pt x="3689072" y="6879321"/>
                </a:cubicBezTo>
                <a:lnTo>
                  <a:pt x="0" y="6879321"/>
                </a:lnTo>
                <a:close/>
              </a:path>
            </a:pathLst>
          </a:cu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89543381-D2A9-47C8-2F42-34508B318A5C}"/>
              </a:ext>
            </a:extLst>
          </p:cNvPr>
          <p:cNvSpPr txBox="1"/>
          <p:nvPr/>
        </p:nvSpPr>
        <p:spPr>
          <a:xfrm>
            <a:off x="5484578" y="5612652"/>
            <a:ext cx="457655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/>
              <a:t>https://www.mycollegeresource.net/preparing-for-a-college-fair</a:t>
            </a:r>
          </a:p>
        </p:txBody>
      </p:sp>
    </p:spTree>
    <p:extLst>
      <p:ext uri="{BB962C8B-B14F-4D97-AF65-F5344CB8AC3E}">
        <p14:creationId xmlns:p14="http://schemas.microsoft.com/office/powerpoint/2010/main" val="3683544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Look the Part: Dress &amp; Act Professionally</a:t>
            </a:r>
            <a:endParaRPr lang="en-US" sz="4800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AE76565-921A-6CFB-CE25-D06C29711C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47325" y="1547885"/>
            <a:ext cx="6244675" cy="4999038"/>
          </a:xfrm>
        </p:spPr>
        <p:txBody>
          <a:bodyPr/>
          <a:lstStyle/>
          <a:p>
            <a:pPr>
              <a:buFont typeface="Wingdings" panose="05000000000000000000" pitchFamily="2" charset="2"/>
              <a:buChar char="ü"/>
            </a:pPr>
            <a:r>
              <a:rPr lang="en-US" sz="36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Dress nicely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36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</a:t>
            </a:r>
            <a:r>
              <a:rPr lang="en-US" sz="36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ractice acting like a student who is ready for college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36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If the rep offers you swag, thank them &amp; take only ONE</a:t>
            </a:r>
          </a:p>
          <a:p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71979A2-4985-6B04-7196-1DA13999DC8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22510"/>
          <a:stretch/>
        </p:blipFill>
        <p:spPr>
          <a:xfrm>
            <a:off x="-239903" y="1332933"/>
            <a:ext cx="5863213" cy="3471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4495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Present Yourself as a College Candidate</a:t>
            </a:r>
            <a:endParaRPr lang="en-US" sz="54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73FA9C-9416-855D-5DB7-1BBF6584EE1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2166" y="2209801"/>
            <a:ext cx="5417634" cy="4571999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en-US" sz="40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Shake hands with each rep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40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</a:t>
            </a:r>
            <a:r>
              <a:rPr lang="en-US" sz="40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ntroduce yourself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40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Make eye contact</a:t>
            </a:r>
            <a:endParaRPr lang="en-US" sz="4400" dirty="0"/>
          </a:p>
        </p:txBody>
      </p:sp>
      <p:pic>
        <p:nvPicPr>
          <p:cNvPr id="8" name="Content Placeholder 7" descr="A close-up of a person shaking hands&#10;&#10;Description automatically generated">
            <a:extLst>
              <a:ext uri="{FF2B5EF4-FFF2-40B4-BE49-F238E27FC236}">
                <a16:creationId xmlns:a16="http://schemas.microsoft.com/office/drawing/2014/main" id="{355B2386-146F-192B-D8DE-D79F6D097F3A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7277100" y="2069480"/>
            <a:ext cx="4914900" cy="3276600"/>
          </a:xfrm>
        </p:spPr>
      </p:pic>
    </p:spTree>
    <p:extLst>
      <p:ext uri="{BB962C8B-B14F-4D97-AF65-F5344CB8AC3E}">
        <p14:creationId xmlns:p14="http://schemas.microsoft.com/office/powerpoint/2010/main" val="1527004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R="0" lvl="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40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Be Ready To Talk About Yourself</a:t>
            </a:r>
            <a:endParaRPr lang="en-US" sz="3200" b="1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73FA9C-9416-855D-5DB7-1BBF6584EE1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9462" y="1514902"/>
            <a:ext cx="6126180" cy="5007592"/>
          </a:xfrm>
        </p:spPr>
        <p:txBody>
          <a:bodyPr>
            <a:normAutofit/>
          </a:bodyPr>
          <a:lstStyle/>
          <a:p>
            <a:pPr marL="457200" marR="0" lvl="1" indent="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3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Reps want to know:</a:t>
            </a:r>
          </a:p>
          <a:p>
            <a:pPr marR="0" lvl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en-US" sz="3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Favorite classes or subjects</a:t>
            </a:r>
            <a:endParaRPr lang="en-US" sz="2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R="0" lvl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en-US" sz="3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Extracurricular activities</a:t>
            </a:r>
            <a:endParaRPr lang="en-US" sz="2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R="0" lvl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en-US" sz="3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Career plans (at this point)</a:t>
            </a:r>
            <a:endParaRPr lang="en-US" sz="2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R="0" lvl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en-US" sz="3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Current GPA</a:t>
            </a:r>
            <a:endParaRPr lang="en-US" sz="2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R="0" lvl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en-US" sz="3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Why you are interested in their school</a:t>
            </a:r>
            <a:endParaRPr lang="en-US" sz="2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Content Placeholder 6" descr="A group of people standing together&#10;&#10;Description automatically generated">
            <a:extLst>
              <a:ext uri="{FF2B5EF4-FFF2-40B4-BE49-F238E27FC236}">
                <a16:creationId xmlns:a16="http://schemas.microsoft.com/office/drawing/2014/main" id="{19B16812-A0A6-C828-6115-8E07B745E3A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7277100" y="2321723"/>
            <a:ext cx="4914900" cy="2555748"/>
          </a:xfrm>
        </p:spPr>
      </p:pic>
    </p:spTree>
    <p:extLst>
      <p:ext uri="{BB962C8B-B14F-4D97-AF65-F5344CB8AC3E}">
        <p14:creationId xmlns:p14="http://schemas.microsoft.com/office/powerpoint/2010/main" val="4193152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A56017-C970-63BF-1B57-7BF74C8E842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04900" y="2292095"/>
            <a:ext cx="5734050" cy="819596"/>
          </a:xfrm>
        </p:spPr>
        <p:txBody>
          <a:bodyPr anchor="ctr">
            <a:normAutofit/>
          </a:bodyPr>
          <a:lstStyle/>
          <a:p>
            <a:r>
              <a:rPr lang="en-US" b="1" kern="100" dirty="0"/>
              <a:t>Ask Questions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AB85CE-88BE-EFC3-3B9D-37D4322E651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04900" y="3111692"/>
            <a:ext cx="5734050" cy="2355658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 sz="2800" kern="100" dirty="0">
                <a:effectLst/>
              </a:rPr>
              <a:t>Prepare questions related to:</a:t>
            </a:r>
          </a:p>
          <a:p>
            <a:pPr marL="457200" indent="-457200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en-US" sz="2800" kern="100" dirty="0"/>
              <a:t>T</a:t>
            </a:r>
            <a:r>
              <a:rPr lang="en-US" sz="2800" kern="100" dirty="0">
                <a:effectLst/>
              </a:rPr>
              <a:t>he school</a:t>
            </a:r>
          </a:p>
          <a:p>
            <a:pPr marL="457200" indent="-457200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en-US" sz="2800" kern="100" dirty="0"/>
              <a:t>Y</a:t>
            </a:r>
            <a:r>
              <a:rPr lang="en-US" sz="2800" kern="100" dirty="0">
                <a:effectLst/>
              </a:rPr>
              <a:t>our academic interests </a:t>
            </a:r>
          </a:p>
          <a:p>
            <a:pPr marL="457200" indent="-457200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en-US" sz="2800" kern="100" dirty="0"/>
              <a:t>Your </a:t>
            </a:r>
            <a:r>
              <a:rPr lang="en-US" sz="2800" kern="100" dirty="0">
                <a:effectLst/>
              </a:rPr>
              <a:t>extracurricular interests</a:t>
            </a:r>
          </a:p>
        </p:txBody>
      </p:sp>
      <p:pic>
        <p:nvPicPr>
          <p:cNvPr id="6" name="Content Placeholder 5" descr="Questions with solid fill">
            <a:extLst>
              <a:ext uri="{FF2B5EF4-FFF2-40B4-BE49-F238E27FC236}">
                <a16:creationId xmlns:a16="http://schemas.microsoft.com/office/drawing/2014/main" id="{CA62A255-1A76-8D34-2E7D-DCA8235BE09E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/>
        </p:blipFill>
        <p:spPr>
          <a:xfrm>
            <a:off x="7482229" y="1310656"/>
            <a:ext cx="4208604" cy="4208604"/>
          </a:xfrm>
        </p:spPr>
      </p:pic>
    </p:spTree>
    <p:extLst>
      <p:ext uri="{BB962C8B-B14F-4D97-AF65-F5344CB8AC3E}">
        <p14:creationId xmlns:p14="http://schemas.microsoft.com/office/powerpoint/2010/main" val="18003801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b="1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Get Contact Info &amp; Follow Up</a:t>
            </a:r>
            <a:endParaRPr lang="en-US" sz="4400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56A0377-1CFE-78E4-8A74-20ECBFD72D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en-US" sz="3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Get a business card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3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Send a follow up email (from your personal email) thanking the rep for talking with you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3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Send follow up emails once per quarter or semester with updates on…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3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What you are accomplishing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3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How your interests have changed or developed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3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Further questions about the school</a:t>
            </a:r>
          </a:p>
        </p:txBody>
      </p:sp>
    </p:spTree>
    <p:extLst>
      <p:ext uri="{BB962C8B-B14F-4D97-AF65-F5344CB8AC3E}">
        <p14:creationId xmlns:p14="http://schemas.microsoft.com/office/powerpoint/2010/main" val="3197023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CA65C7-81A8-C6F3-2E34-890436653E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Questions To Ask at a College Fair</a:t>
            </a:r>
            <a:endParaRPr lang="en-US" sz="54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A6C061-FC26-3704-9BE8-7020A11DC6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36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ACADEMICS </a:t>
            </a: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sz="36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What academic programs are the most popular at your college?</a:t>
            </a: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sz="36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How would you describe the academic pressure and workload?</a:t>
            </a:r>
          </a:p>
          <a:p>
            <a:pPr marL="342900" indent="-342900">
              <a:lnSpc>
                <a:spcPct val="115000"/>
              </a:lnSpc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en-US" sz="36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How does my major differ at your college, compared to other colleges/universities?</a:t>
            </a: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sz="36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Are there internships available specific to my major?</a:t>
            </a:r>
          </a:p>
        </p:txBody>
      </p:sp>
    </p:spTree>
    <p:extLst>
      <p:ext uri="{BB962C8B-B14F-4D97-AF65-F5344CB8AC3E}">
        <p14:creationId xmlns:p14="http://schemas.microsoft.com/office/powerpoint/2010/main" val="3161292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CA65C7-81A8-C6F3-2E34-890436653E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Questions To Ask at a College Fair</a:t>
            </a:r>
            <a:endParaRPr lang="en-US" sz="54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A6C061-FC26-3704-9BE8-7020A11DC6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marR="0" indent="0">
              <a:lnSpc>
                <a:spcPct val="107000"/>
              </a:lnSpc>
              <a:spcBef>
                <a:spcPts val="1200"/>
              </a:spcBef>
              <a:spcAft>
                <a:spcPts val="800"/>
              </a:spcAft>
              <a:buNone/>
            </a:pPr>
            <a:r>
              <a:rPr lang="en-US" sz="3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CAMPUS LIFE</a:t>
            </a:r>
          </a:p>
          <a:p>
            <a:pPr marL="342900" marR="0" lvl="0" indent="-34290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sz="3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What % of students live on campus? </a:t>
            </a:r>
          </a:p>
          <a:p>
            <a:pPr marL="342900" marR="0" lvl="0" indent="-34290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sz="3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What is a typical Friday or Saturday night at your school?</a:t>
            </a:r>
          </a:p>
          <a:p>
            <a:pPr marL="342900" marR="0" lvl="0" indent="-34290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sz="3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How often do students go off campus on the weekends?</a:t>
            </a:r>
          </a:p>
          <a:p>
            <a:pPr marL="342900" marR="0" lvl="0" indent="-34290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sz="3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How would you describe a typical student at your school? </a:t>
            </a:r>
          </a:p>
          <a:p>
            <a:pPr marL="342900" marR="0" lvl="0" indent="-342900">
              <a:lnSpc>
                <a:spcPct val="115000"/>
              </a:lnSpc>
              <a:spcBef>
                <a:spcPts val="1200"/>
              </a:spcBef>
              <a:spcAft>
                <a:spcPts val="800"/>
              </a:spcAft>
              <a:buFont typeface="Courier New" panose="02070309020205020404" pitchFamily="49" charset="0"/>
              <a:buChar char="o"/>
            </a:pPr>
            <a:r>
              <a:rPr lang="en-US" sz="3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What do students like least about campus life? What is a common complaint?</a:t>
            </a:r>
          </a:p>
        </p:txBody>
      </p:sp>
    </p:spTree>
    <p:extLst>
      <p:ext uri="{BB962C8B-B14F-4D97-AF65-F5344CB8AC3E}">
        <p14:creationId xmlns:p14="http://schemas.microsoft.com/office/powerpoint/2010/main" val="3429305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CA65C7-81A8-C6F3-2E34-890436653E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Questions To Ask at a College Fair</a:t>
            </a:r>
            <a:endParaRPr lang="en-US" sz="54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A6C061-FC26-3704-9BE8-7020A11DC6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marR="0" indent="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3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ADMISSIONS &amp; ALUMNI</a:t>
            </a: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sz="3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What are the most important aspects that admissions officers consider in deciding who to accept?</a:t>
            </a: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sz="3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Who are your favorite famous alumni from your school?</a:t>
            </a: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sz="3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How does your career planning department compare to other colleges/universities?</a:t>
            </a: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sz="3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Are there student representatives that I can talk to about their experience at your school?</a:t>
            </a:r>
          </a:p>
        </p:txBody>
      </p:sp>
    </p:spTree>
    <p:extLst>
      <p:ext uri="{BB962C8B-B14F-4D97-AF65-F5344CB8AC3E}">
        <p14:creationId xmlns:p14="http://schemas.microsoft.com/office/powerpoint/2010/main" val="40691894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Academic Literature 16x9">
  <a:themeElements>
    <a:clrScheme name="Academic Literature">
      <a:dk1>
        <a:srgbClr val="514843"/>
      </a:dk1>
      <a:lt1>
        <a:srgbClr val="FFFFFF"/>
      </a:lt1>
      <a:dk2>
        <a:srgbClr val="000000"/>
      </a:dk2>
      <a:lt2>
        <a:srgbClr val="FFFFF3"/>
      </a:lt2>
      <a:accent1>
        <a:srgbClr val="514843"/>
      </a:accent1>
      <a:accent2>
        <a:srgbClr val="6D7D66"/>
      </a:accent2>
      <a:accent3>
        <a:srgbClr val="525A6A"/>
      </a:accent3>
      <a:accent4>
        <a:srgbClr val="827266"/>
      </a:accent4>
      <a:accent5>
        <a:srgbClr val="AE9A7E"/>
      </a:accent5>
      <a:accent6>
        <a:srgbClr val="A8A39E"/>
      </a:accent6>
      <a:hlink>
        <a:srgbClr val="59704F"/>
      </a:hlink>
      <a:folHlink>
        <a:srgbClr val="A8A39E"/>
      </a:folHlink>
    </a:clrScheme>
    <a:fontScheme name="Plantagenet Cherokee-Euphemia">
      <a:majorFont>
        <a:latin typeface="Plantagenet Cherokee"/>
        <a:ea typeface=""/>
        <a:cs typeface=""/>
      </a:majorFont>
      <a:minorFont>
        <a:latin typeface="Euphemia"/>
        <a:ea typeface=""/>
        <a:cs typeface=""/>
      </a:minorFont>
    </a:fontScheme>
    <a:fmtScheme name="AcademicLiterature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300000"/>
              </a:schemeClr>
            </a:gs>
            <a:gs pos="100000">
              <a:schemeClr val="phClr">
                <a:tint val="68000"/>
                <a:satMod val="300000"/>
              </a:schemeClr>
            </a:gs>
          </a:gsLst>
          <a:path path="rect">
            <a:fillToRect l="50000" t="50000" r="50000" b="50000"/>
          </a:path>
        </a:gradFill>
        <a:gradFill rotWithShape="1">
          <a:gsLst>
            <a:gs pos="0">
              <a:schemeClr val="phClr">
                <a:shade val="100000"/>
                <a:satMod val="137000"/>
              </a:schemeClr>
            </a:gs>
            <a:gs pos="71000">
              <a:schemeClr val="phClr">
                <a:shade val="98000"/>
                <a:satMod val="137000"/>
              </a:schemeClr>
            </a:gs>
            <a:gs pos="100000">
              <a:schemeClr val="phClr">
                <a:shade val="75000"/>
                <a:satMod val="137000"/>
              </a:schemeClr>
            </a:gs>
          </a:gsLst>
          <a:path path="rect">
            <a:fillToRect l="50000" t="50000" r="50000" b="50000"/>
          </a:path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20000" t="20000" r="20000" b="2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5000" t="5000" r="5000" b="5000"/>
          </a:path>
        </a:gradFill>
      </a:bgFillStyleLst>
    </a:fmtScheme>
  </a:themeElements>
  <a:objectDefaults>
    <a:lnDef>
      <a:spPr>
        <a:ln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TF03431380.potx" id="{B573BD99-E105-4D2A-964B-B901A176567A}" vid="{B1D363B9-18DE-4874-9E2B-FD69B5C6548D}"/>
    </a:ext>
  </a:extLst>
</a:theme>
</file>

<file path=ppt/theme/theme2.xml><?xml version="1.0" encoding="utf-8"?>
<a:theme xmlns:a="http://schemas.openxmlformats.org/drawingml/2006/main" name="Office Theme">
  <a:themeElements>
    <a:clrScheme name="Academic Literature">
      <a:dk1>
        <a:srgbClr val="514843"/>
      </a:dk1>
      <a:lt1>
        <a:srgbClr val="FFFFFF"/>
      </a:lt1>
      <a:dk2>
        <a:srgbClr val="000000"/>
      </a:dk2>
      <a:lt2>
        <a:srgbClr val="FFFFF3"/>
      </a:lt2>
      <a:accent1>
        <a:srgbClr val="514843"/>
      </a:accent1>
      <a:accent2>
        <a:srgbClr val="6D7D66"/>
      </a:accent2>
      <a:accent3>
        <a:srgbClr val="525A6A"/>
      </a:accent3>
      <a:accent4>
        <a:srgbClr val="827266"/>
      </a:accent4>
      <a:accent5>
        <a:srgbClr val="AE9A7E"/>
      </a:accent5>
      <a:accent6>
        <a:srgbClr val="A8A39E"/>
      </a:accent6>
      <a:hlink>
        <a:srgbClr val="59704F"/>
      </a:hlink>
      <a:folHlink>
        <a:srgbClr val="A8A39E"/>
      </a:folHlink>
    </a:clrScheme>
    <a:fontScheme name="Plantagenet Cherokee-Euphemia">
      <a:majorFont>
        <a:latin typeface="Plantagenet Cherokee"/>
        <a:ea typeface=""/>
        <a:cs typeface=""/>
      </a:majorFont>
      <a:minorFont>
        <a:latin typeface="Euphemia"/>
        <a:ea typeface=""/>
        <a:cs typeface=""/>
      </a:minorFont>
    </a:fontScheme>
    <a:fmtScheme name="AcademicLiterature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300000"/>
              </a:schemeClr>
            </a:gs>
            <a:gs pos="100000">
              <a:schemeClr val="phClr">
                <a:tint val="68000"/>
                <a:satMod val="300000"/>
              </a:schemeClr>
            </a:gs>
          </a:gsLst>
          <a:path path="rect">
            <a:fillToRect l="50000" t="50000" r="50000" b="50000"/>
          </a:path>
        </a:gradFill>
        <a:gradFill rotWithShape="1">
          <a:gsLst>
            <a:gs pos="0">
              <a:schemeClr val="phClr">
                <a:shade val="100000"/>
                <a:satMod val="137000"/>
              </a:schemeClr>
            </a:gs>
            <a:gs pos="71000">
              <a:schemeClr val="phClr">
                <a:shade val="98000"/>
                <a:satMod val="137000"/>
              </a:schemeClr>
            </a:gs>
            <a:gs pos="100000">
              <a:schemeClr val="phClr">
                <a:shade val="75000"/>
                <a:satMod val="137000"/>
              </a:schemeClr>
            </a:gs>
          </a:gsLst>
          <a:path path="rect">
            <a:fillToRect l="50000" t="50000" r="50000" b="50000"/>
          </a:path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20000" t="20000" r="20000" b="2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5000" t="5000" r="5000" b="5000"/>
          </a:path>
        </a:gradFill>
      </a:bgFillStyleLst>
    </a:fmtScheme>
  </a:themeElements>
  <a:objectDefaults>
    <a:lnDef>
      <a:spPr>
        <a:ln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Academic Literature">
      <a:dk1>
        <a:srgbClr val="514843"/>
      </a:dk1>
      <a:lt1>
        <a:srgbClr val="FFFFFF"/>
      </a:lt1>
      <a:dk2>
        <a:srgbClr val="000000"/>
      </a:dk2>
      <a:lt2>
        <a:srgbClr val="FFFFF3"/>
      </a:lt2>
      <a:accent1>
        <a:srgbClr val="514843"/>
      </a:accent1>
      <a:accent2>
        <a:srgbClr val="6D7D66"/>
      </a:accent2>
      <a:accent3>
        <a:srgbClr val="525A6A"/>
      </a:accent3>
      <a:accent4>
        <a:srgbClr val="827266"/>
      </a:accent4>
      <a:accent5>
        <a:srgbClr val="AE9A7E"/>
      </a:accent5>
      <a:accent6>
        <a:srgbClr val="A8A39E"/>
      </a:accent6>
      <a:hlink>
        <a:srgbClr val="59704F"/>
      </a:hlink>
      <a:folHlink>
        <a:srgbClr val="A8A39E"/>
      </a:folHlink>
    </a:clrScheme>
    <a:fontScheme name="Plantagenet Cherokee-Euphemia">
      <a:majorFont>
        <a:latin typeface="Plantagenet Cherokee"/>
        <a:ea typeface=""/>
        <a:cs typeface=""/>
      </a:majorFont>
      <a:minorFont>
        <a:latin typeface="Euphemia"/>
        <a:ea typeface=""/>
        <a:cs typeface=""/>
      </a:minorFont>
    </a:fontScheme>
    <a:fmtScheme name="AcademicLiterature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300000"/>
              </a:schemeClr>
            </a:gs>
            <a:gs pos="100000">
              <a:schemeClr val="phClr">
                <a:tint val="68000"/>
                <a:satMod val="300000"/>
              </a:schemeClr>
            </a:gs>
          </a:gsLst>
          <a:path path="rect">
            <a:fillToRect l="50000" t="50000" r="50000" b="50000"/>
          </a:path>
        </a:gradFill>
        <a:gradFill rotWithShape="1">
          <a:gsLst>
            <a:gs pos="0">
              <a:schemeClr val="phClr">
                <a:shade val="100000"/>
                <a:satMod val="137000"/>
              </a:schemeClr>
            </a:gs>
            <a:gs pos="71000">
              <a:schemeClr val="phClr">
                <a:shade val="98000"/>
                <a:satMod val="137000"/>
              </a:schemeClr>
            </a:gs>
            <a:gs pos="100000">
              <a:schemeClr val="phClr">
                <a:shade val="75000"/>
                <a:satMod val="137000"/>
              </a:schemeClr>
            </a:gs>
          </a:gsLst>
          <a:path path="rect">
            <a:fillToRect l="50000" t="50000" r="50000" b="50000"/>
          </a:path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20000" t="20000" r="20000" b="2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5000" t="5000" r="5000" b="5000"/>
          </a:path>
        </a:gradFill>
      </a:bgFillStyleLst>
    </a:fmtScheme>
  </a:themeElements>
  <a:objectDefaults>
    <a:lnDef>
      <a:spPr>
        <a:ln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APDescription xmlns="4873beb7-5857-4685-be1f-d57550cc96cc" xsi:nil="true"/>
    <AssetExpire xmlns="4873beb7-5857-4685-be1f-d57550cc96cc">2029-01-01T08:00:00+00:00</AssetExpire>
    <CampaignTagsTaxHTField0 xmlns="4873beb7-5857-4685-be1f-d57550cc96cc">
      <Terms xmlns="http://schemas.microsoft.com/office/infopath/2007/PartnerControls"/>
    </CampaignTagsTaxHTField0>
    <IntlLangReviewDate xmlns="4873beb7-5857-4685-be1f-d57550cc96cc" xsi:nil="true"/>
    <TPFriendlyName xmlns="4873beb7-5857-4685-be1f-d57550cc96cc" xsi:nil="true"/>
    <IntlLangReview xmlns="4873beb7-5857-4685-be1f-d57550cc96cc">false</IntlLangReview>
    <LocLastLocAttemptVersionLookup xmlns="4873beb7-5857-4685-be1f-d57550cc96cc">855024</LocLastLocAttemptVersionLookup>
    <PolicheckWords xmlns="4873beb7-5857-4685-be1f-d57550cc96cc" xsi:nil="true"/>
    <SubmitterId xmlns="4873beb7-5857-4685-be1f-d57550cc96cc" xsi:nil="true"/>
    <AcquiredFrom xmlns="4873beb7-5857-4685-be1f-d57550cc96cc">Internal MS</AcquiredFrom>
    <EditorialStatus xmlns="4873beb7-5857-4685-be1f-d57550cc96cc">Complete</EditorialStatus>
    <Markets xmlns="4873beb7-5857-4685-be1f-d57550cc96cc"/>
    <OriginAsset xmlns="4873beb7-5857-4685-be1f-d57550cc96cc" xsi:nil="true"/>
    <AssetStart xmlns="4873beb7-5857-4685-be1f-d57550cc96cc">2012-08-31T08:50:00+00:00</AssetStart>
    <FriendlyTitle xmlns="4873beb7-5857-4685-be1f-d57550cc96cc" xsi:nil="true"/>
    <MarketSpecific xmlns="4873beb7-5857-4685-be1f-d57550cc96cc">false</MarketSpecific>
    <TPNamespace xmlns="4873beb7-5857-4685-be1f-d57550cc96cc" xsi:nil="true"/>
    <PublishStatusLookup xmlns="4873beb7-5857-4685-be1f-d57550cc96cc">
      <Value>1616423</Value>
    </PublishStatusLookup>
    <APAuthor xmlns="4873beb7-5857-4685-be1f-d57550cc96cc">
      <UserInfo>
        <DisplayName>REDMOND\kristaa</DisplayName>
        <AccountId>136</AccountId>
        <AccountType/>
      </UserInfo>
    </APAuthor>
    <TPCommandLine xmlns="4873beb7-5857-4685-be1f-d57550cc96cc" xsi:nil="true"/>
    <IntlLangReviewer xmlns="4873beb7-5857-4685-be1f-d57550cc96cc" xsi:nil="true"/>
    <OpenTemplate xmlns="4873beb7-5857-4685-be1f-d57550cc96cc">true</OpenTemplate>
    <CSXSubmissionDate xmlns="4873beb7-5857-4685-be1f-d57550cc96cc" xsi:nil="true"/>
    <TaxCatchAll xmlns="4873beb7-5857-4685-be1f-d57550cc96cc"/>
    <Manager xmlns="4873beb7-5857-4685-be1f-d57550cc96cc" xsi:nil="true"/>
    <NumericId xmlns="4873beb7-5857-4685-be1f-d57550cc96cc" xsi:nil="true"/>
    <ParentAssetId xmlns="4873beb7-5857-4685-be1f-d57550cc96cc" xsi:nil="true"/>
    <OriginalSourceMarket xmlns="4873beb7-5857-4685-be1f-d57550cc96cc" xsi:nil="true"/>
    <ApprovalStatus xmlns="4873beb7-5857-4685-be1f-d57550cc96cc">InProgress</ApprovalStatus>
    <TPComponent xmlns="4873beb7-5857-4685-be1f-d57550cc96cc" xsi:nil="true"/>
    <EditorialTags xmlns="4873beb7-5857-4685-be1f-d57550cc96cc" xsi:nil="true"/>
    <TPExecutable xmlns="4873beb7-5857-4685-be1f-d57550cc96cc" xsi:nil="true"/>
    <TPLaunchHelpLink xmlns="4873beb7-5857-4685-be1f-d57550cc96cc" xsi:nil="true"/>
    <LocComments xmlns="4873beb7-5857-4685-be1f-d57550cc96cc" xsi:nil="true"/>
    <LocRecommendedHandoff xmlns="4873beb7-5857-4685-be1f-d57550cc96cc" xsi:nil="true"/>
    <SourceTitle xmlns="4873beb7-5857-4685-be1f-d57550cc96cc" xsi:nil="true"/>
    <CSXUpdate xmlns="4873beb7-5857-4685-be1f-d57550cc96cc">false</CSXUpdate>
    <IntlLocPriority xmlns="4873beb7-5857-4685-be1f-d57550cc96cc" xsi:nil="true"/>
    <UAProjectedTotalWords xmlns="4873beb7-5857-4685-be1f-d57550cc96cc" xsi:nil="true"/>
    <AssetType xmlns="4873beb7-5857-4685-be1f-d57550cc96cc">TP</AssetType>
    <MachineTranslated xmlns="4873beb7-5857-4685-be1f-d57550cc96cc">false</MachineTranslated>
    <OutputCachingOn xmlns="4873beb7-5857-4685-be1f-d57550cc96cc">false</OutputCachingOn>
    <TemplateStatus xmlns="4873beb7-5857-4685-be1f-d57550cc96cc">Complete</TemplateStatus>
    <IsSearchable xmlns="4873beb7-5857-4685-be1f-d57550cc96cc">true</IsSearchable>
    <ContentItem xmlns="4873beb7-5857-4685-be1f-d57550cc96cc" xsi:nil="true"/>
    <HandoffToMSDN xmlns="4873beb7-5857-4685-be1f-d57550cc96cc" xsi:nil="true"/>
    <ShowIn xmlns="4873beb7-5857-4685-be1f-d57550cc96cc">Show everywhere</ShowIn>
    <ThumbnailAssetId xmlns="4873beb7-5857-4685-be1f-d57550cc96cc" xsi:nil="true"/>
    <UALocComments xmlns="4873beb7-5857-4685-be1f-d57550cc96cc" xsi:nil="true"/>
    <UALocRecommendation xmlns="4873beb7-5857-4685-be1f-d57550cc96cc">Localize</UALocRecommendation>
    <LastModifiedDateTime xmlns="4873beb7-5857-4685-be1f-d57550cc96cc" xsi:nil="true"/>
    <LegacyData xmlns="4873beb7-5857-4685-be1f-d57550cc96cc" xsi:nil="true"/>
    <LocManualTestRequired xmlns="4873beb7-5857-4685-be1f-d57550cc96cc">false</LocManualTestRequired>
    <LocMarketGroupTiers2 xmlns="4873beb7-5857-4685-be1f-d57550cc96cc" xsi:nil="true"/>
    <ClipArtFilename xmlns="4873beb7-5857-4685-be1f-d57550cc96cc" xsi:nil="true"/>
    <TPApplication xmlns="4873beb7-5857-4685-be1f-d57550cc96cc" xsi:nil="true"/>
    <CSXHash xmlns="4873beb7-5857-4685-be1f-d57550cc96cc" xsi:nil="true"/>
    <DirectSourceMarket xmlns="4873beb7-5857-4685-be1f-d57550cc96cc" xsi:nil="true"/>
    <PrimaryImageGen xmlns="4873beb7-5857-4685-be1f-d57550cc96cc">true</PrimaryImageGen>
    <PlannedPubDate xmlns="4873beb7-5857-4685-be1f-d57550cc96cc" xsi:nil="true"/>
    <CSXSubmissionMarket xmlns="4873beb7-5857-4685-be1f-d57550cc96cc" xsi:nil="true"/>
    <Downloads xmlns="4873beb7-5857-4685-be1f-d57550cc96cc">0</Downloads>
    <ArtSampleDocs xmlns="4873beb7-5857-4685-be1f-d57550cc96cc" xsi:nil="true"/>
    <TrustLevel xmlns="4873beb7-5857-4685-be1f-d57550cc96cc">1 Microsoft Managed Content</TrustLevel>
    <BlockPublish xmlns="4873beb7-5857-4685-be1f-d57550cc96cc">false</BlockPublish>
    <TPLaunchHelpLinkType xmlns="4873beb7-5857-4685-be1f-d57550cc96cc">Template</TPLaunchHelpLinkType>
    <LocalizationTagsTaxHTField0 xmlns="4873beb7-5857-4685-be1f-d57550cc96cc">
      <Terms xmlns="http://schemas.microsoft.com/office/infopath/2007/PartnerControls"/>
    </LocalizationTagsTaxHTField0>
    <BusinessGroup xmlns="4873beb7-5857-4685-be1f-d57550cc96cc" xsi:nil="true"/>
    <Providers xmlns="4873beb7-5857-4685-be1f-d57550cc96cc" xsi:nil="true"/>
    <TemplateTemplateType xmlns="4873beb7-5857-4685-be1f-d57550cc96cc">PowerPoint Presentation Template</TemplateTemplateType>
    <TimesCloned xmlns="4873beb7-5857-4685-be1f-d57550cc96cc" xsi:nil="true"/>
    <TPAppVersion xmlns="4873beb7-5857-4685-be1f-d57550cc96cc" xsi:nil="true"/>
    <VoteCount xmlns="4873beb7-5857-4685-be1f-d57550cc96cc" xsi:nil="true"/>
    <AverageRating xmlns="4873beb7-5857-4685-be1f-d57550cc96cc" xsi:nil="true"/>
    <FeatureTagsTaxHTField0 xmlns="4873beb7-5857-4685-be1f-d57550cc96cc">
      <Terms xmlns="http://schemas.microsoft.com/office/infopath/2007/PartnerControls"/>
    </FeatureTagsTaxHTField0>
    <Provider xmlns="4873beb7-5857-4685-be1f-d57550cc96cc" xsi:nil="true"/>
    <UACurrentWords xmlns="4873beb7-5857-4685-be1f-d57550cc96cc" xsi:nil="true"/>
    <AssetId xmlns="4873beb7-5857-4685-be1f-d57550cc96cc">TP103431361</AssetId>
    <TPClientViewer xmlns="4873beb7-5857-4685-be1f-d57550cc96cc" xsi:nil="true"/>
    <DSATActionTaken xmlns="4873beb7-5857-4685-be1f-d57550cc96cc" xsi:nil="true"/>
    <APEditor xmlns="4873beb7-5857-4685-be1f-d57550cc96cc">
      <UserInfo>
        <DisplayName/>
        <AccountId xsi:nil="true"/>
        <AccountType/>
      </UserInfo>
    </APEditor>
    <TPInstallLocation xmlns="4873beb7-5857-4685-be1f-d57550cc96cc" xsi:nil="true"/>
    <OOCacheId xmlns="4873beb7-5857-4685-be1f-d57550cc96cc" xsi:nil="true"/>
    <IsDeleted xmlns="4873beb7-5857-4685-be1f-d57550cc96cc">false</IsDeleted>
    <PublishTargets xmlns="4873beb7-5857-4685-be1f-d57550cc96cc">OfficeOnlineVNext</PublishTargets>
    <ApprovalLog xmlns="4873beb7-5857-4685-be1f-d57550cc96cc" xsi:nil="true"/>
    <BugNumber xmlns="4873beb7-5857-4685-be1f-d57550cc96cc" xsi:nil="true"/>
    <CrawlForDependencies xmlns="4873beb7-5857-4685-be1f-d57550cc96cc">false</CrawlForDependencies>
    <InternalTagsTaxHTField0 xmlns="4873beb7-5857-4685-be1f-d57550cc96cc">
      <Terms xmlns="http://schemas.microsoft.com/office/infopath/2007/PartnerControls"/>
    </InternalTagsTaxHTField0>
    <LastHandOff xmlns="4873beb7-5857-4685-be1f-d57550cc96cc" xsi:nil="true"/>
    <Milestone xmlns="4873beb7-5857-4685-be1f-d57550cc96cc" xsi:nil="true"/>
    <OriginalRelease xmlns="4873beb7-5857-4685-be1f-d57550cc96cc">15</OriginalRelease>
    <RecommendationsModifier xmlns="4873beb7-5857-4685-be1f-d57550cc96cc" xsi:nil="true"/>
    <ScenarioTagsTaxHTField0 xmlns="4873beb7-5857-4685-be1f-d57550cc96cc">
      <Terms xmlns="http://schemas.microsoft.com/office/infopath/2007/PartnerControls"/>
    </ScenarioTagsTaxHTField0>
    <UANotes xmlns="4873beb7-5857-4685-be1f-d57550cc96cc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TemplateFile" ma:contentTypeID="0x0101006EDDDB5EE6D98C44930B742096920B300400F5B6D36B3EF94B4E9A635CDF2A18F5B8" ma:contentTypeVersion="72" ma:contentTypeDescription="Create a new document." ma:contentTypeScope="" ma:versionID="a23e56308344d904b51738559c3d67c9">
  <xsd:schema xmlns:xsd="http://www.w3.org/2001/XMLSchema" xmlns:xs="http://www.w3.org/2001/XMLSchema" xmlns:p="http://schemas.microsoft.com/office/2006/metadata/properties" xmlns:ns2="4873beb7-5857-4685-be1f-d57550cc96cc" targetNamespace="http://schemas.microsoft.com/office/2006/metadata/properties" ma:root="true" ma:fieldsID="cd0908cc4600e77bf5da051303e00c8d" ns2:_="">
    <xsd:import namespace="4873beb7-5857-4685-be1f-d57550cc96cc"/>
    <xsd:element name="properties">
      <xsd:complexType>
        <xsd:sequence>
          <xsd:element name="documentManagement">
            <xsd:complexType>
              <xsd:all>
                <xsd:element ref="ns2:AcquiredFrom" minOccurs="0"/>
                <xsd:element ref="ns2:UACurrentWords" minOccurs="0"/>
                <xsd:element ref="ns2:TPApplication" minOccurs="0"/>
                <xsd:element ref="ns2:ApprovalLog" minOccurs="0"/>
                <xsd:element ref="ns2:ApprovalStatus" minOccurs="0"/>
                <xsd:element ref="ns2:AssetStart" minOccurs="0"/>
                <xsd:element ref="ns2:AssetExpire" minOccurs="0"/>
                <xsd:element ref="ns2:AssetId" minOccurs="0"/>
                <xsd:element ref="ns2:IsSearchable" minOccurs="0"/>
                <xsd:element ref="ns2:AssetType" minOccurs="0"/>
                <xsd:element ref="ns2:APAuthor" minOccurs="0"/>
                <xsd:element ref="ns2:AverageRating" minOccurs="0"/>
                <xsd:element ref="ns2:BlockPublish" minOccurs="0"/>
                <xsd:element ref="ns2:BugNumber" minOccurs="0"/>
                <xsd:element ref="ns2:CampaignTagsTaxHTField0" minOccurs="0"/>
                <xsd:element ref="ns2:TPClientViewer" minOccurs="0"/>
                <xsd:element ref="ns2:ClipArtFilename" minOccurs="0"/>
                <xsd:element ref="ns2:TPCommandLine" minOccurs="0"/>
                <xsd:element ref="ns2:TPComponent" minOccurs="0"/>
                <xsd:element ref="ns2:ContentItem" minOccurs="0"/>
                <xsd:element ref="ns2:CrawlForDependencies" minOccurs="0"/>
                <xsd:element ref="ns2:CSXHash" minOccurs="0"/>
                <xsd:element ref="ns2:CSXSubmissionMarket" minOccurs="0"/>
                <xsd:element ref="ns2:CSXUpdate" minOccurs="0"/>
                <xsd:element ref="ns2:IntlLangReviewDate" minOccurs="0"/>
                <xsd:element ref="ns2:IsDeleted" minOccurs="0"/>
                <xsd:element ref="ns2:APDescription" minOccurs="0"/>
                <xsd:element ref="ns2:DirectSourceMarket" minOccurs="0"/>
                <xsd:element ref="ns2:Downloads" minOccurs="0"/>
                <xsd:element ref="ns2:DSATActionTaken" minOccurs="0"/>
                <xsd:element ref="ns2:APEditor" minOccurs="0"/>
                <xsd:element ref="ns2:EditorialStatus" minOccurs="0"/>
                <xsd:element ref="ns2:EditorialTags" minOccurs="0"/>
                <xsd:element ref="ns2:TPExecutable" minOccurs="0"/>
                <xsd:element ref="ns2:FeatureTagsTaxHTField0" minOccurs="0"/>
                <xsd:element ref="ns2:TPFriendlyName" minOccurs="0"/>
                <xsd:element ref="ns2:FriendlyTitle" minOccurs="0"/>
                <xsd:element ref="ns2:PrimaryImageGen" minOccurs="0"/>
                <xsd:element ref="ns2:HandoffToMSDN" minOccurs="0"/>
                <xsd:element ref="ns2:InProjectListLookup" minOccurs="0"/>
                <xsd:element ref="ns2:TPInstallLocation" minOccurs="0"/>
                <xsd:element ref="ns2:InternalTagsTaxHTField0" minOccurs="0"/>
                <xsd:element ref="ns2:IntlLangReview" minOccurs="0"/>
                <xsd:element ref="ns2:IntlLangReviewer" minOccurs="0"/>
                <xsd:element ref="ns2:MarketSpecific" minOccurs="0"/>
                <xsd:element ref="ns2:LastCompleteVersionLookup" minOccurs="0"/>
                <xsd:element ref="ns2:LastHandOff" minOccurs="0"/>
                <xsd:element ref="ns2:LastModifiedDateTime" minOccurs="0"/>
                <xsd:element ref="ns2:LastPreviewErrorLookup" minOccurs="0"/>
                <xsd:element ref="ns2:LastPreviewResultLookup" minOccurs="0"/>
                <xsd:element ref="ns2:LastPreviewAttemptDateLookup" minOccurs="0"/>
                <xsd:element ref="ns2:LastPreviewedByLookup" minOccurs="0"/>
                <xsd:element ref="ns2:LastPreviewTimeLookup" minOccurs="0"/>
                <xsd:element ref="ns2:LastPreviewVersionLookup" minOccurs="0"/>
                <xsd:element ref="ns2:LastPublishErrorLookup" minOccurs="0"/>
                <xsd:element ref="ns2:LastPublishResultLookup" minOccurs="0"/>
                <xsd:element ref="ns2:LastPublishAttemptDateLookup" minOccurs="0"/>
                <xsd:element ref="ns2:LastPublishedByLookup" minOccurs="0"/>
                <xsd:element ref="ns2:LastPublishTimeLookup" minOccurs="0"/>
                <xsd:element ref="ns2:LastPublishVersionLookup" minOccurs="0"/>
                <xsd:element ref="ns2:TPLaunchHelpLinkType" minOccurs="0"/>
                <xsd:element ref="ns2:LegacyData" minOccurs="0"/>
                <xsd:element ref="ns2:TPLaunchHelpLink" minOccurs="0"/>
                <xsd:element ref="ns2:LocComments" minOccurs="0"/>
                <xsd:element ref="ns2:LocLastLocAttemptVersionLookup" minOccurs="0"/>
                <xsd:element ref="ns2:LocLastLocAttemptVersionTypeLookup" minOccurs="0"/>
                <xsd:element ref="ns2:LocManualTestRequired" minOccurs="0"/>
                <xsd:element ref="ns2:LocMarketGroupTiers2" minOccurs="0"/>
                <xsd:element ref="ns2:LocNewPublishedVersionLookup" minOccurs="0"/>
                <xsd:element ref="ns2:LocOverallHandbackStatusLookup" minOccurs="0"/>
                <xsd:element ref="ns2:LocOverallLocStatusLookup" minOccurs="0"/>
                <xsd:element ref="ns2:LocOverallPreviewStatusLookup" minOccurs="0"/>
                <xsd:element ref="ns2:LocOverallPublishStatusLookup" minOccurs="0"/>
                <xsd:element ref="ns2:IntlLocPriority" minOccurs="0"/>
                <xsd:element ref="ns2:LocProcessedForHandoffsLookup" minOccurs="0"/>
                <xsd:element ref="ns2:LocProcessedForMarketsLookup" minOccurs="0"/>
                <xsd:element ref="ns2:LocPublishedDependentAssetsLookup" minOccurs="0"/>
                <xsd:element ref="ns2:LocPublishedLinkedAssetsLookup" minOccurs="0"/>
                <xsd:element ref="ns2:LocRecommendedHandoff" minOccurs="0"/>
                <xsd:element ref="ns2:LocalizationTagsTaxHTField0" minOccurs="0"/>
                <xsd:element ref="ns2:MachineTranslated" minOccurs="0"/>
                <xsd:element ref="ns2:Manager" minOccurs="0"/>
                <xsd:element ref="ns2:Markets" minOccurs="0"/>
                <xsd:element ref="ns2:Milestone" minOccurs="0"/>
                <xsd:element ref="ns2:TPNamespace" minOccurs="0"/>
                <xsd:element ref="ns2:NumericId" minOccurs="0"/>
                <xsd:element ref="ns2:NumOfRatingsLookup" minOccurs="0"/>
                <xsd:element ref="ns2:OOCacheId" minOccurs="0"/>
                <xsd:element ref="ns2:OpenTemplate" minOccurs="0"/>
                <xsd:element ref="ns2:OriginAsset" minOccurs="0"/>
                <xsd:element ref="ns2:OriginalRelease" minOccurs="0"/>
                <xsd:element ref="ns2:OriginalSourceMarket" minOccurs="0"/>
                <xsd:element ref="ns2:OutputCachingOn" minOccurs="0"/>
                <xsd:element ref="ns2:ParentAssetId" minOccurs="0"/>
                <xsd:element ref="ns2:PlannedPubDate" minOccurs="0"/>
                <xsd:element ref="ns2:PolicheckWords" minOccurs="0"/>
                <xsd:element ref="ns2:BusinessGroup" minOccurs="0"/>
                <xsd:element ref="ns2:UAProjectedTotalWords" minOccurs="0"/>
                <xsd:element ref="ns2:Provider" minOccurs="0"/>
                <xsd:element ref="ns2:Providers" minOccurs="0"/>
                <xsd:element ref="ns2:PublishStatusLookup" minOccurs="0"/>
                <xsd:element ref="ns2:PublishTargets" minOccurs="0"/>
                <xsd:element ref="ns2:RecommendationsModifier" minOccurs="0"/>
                <xsd:element ref="ns2:ArtSampleDocs" minOccurs="0"/>
                <xsd:element ref="ns2:ScenarioTagsTaxHTField0" minOccurs="0"/>
                <xsd:element ref="ns2:ShowIn" minOccurs="0"/>
                <xsd:element ref="ns2:SourceTitle" minOccurs="0"/>
                <xsd:element ref="ns2:CSXSubmissionDate" minOccurs="0"/>
                <xsd:element ref="ns2:SubmitterId" minOccurs="0"/>
                <xsd:element ref="ns2:TaxCatchAll" minOccurs="0"/>
                <xsd:element ref="ns2:TaxCatchAllLabel" minOccurs="0"/>
                <xsd:element ref="ns2:TemplateStatus" minOccurs="0"/>
                <xsd:element ref="ns2:TemplateTemplateType" minOccurs="0"/>
                <xsd:element ref="ns2:ThumbnailAssetId" minOccurs="0"/>
                <xsd:element ref="ns2:TimesCloned" minOccurs="0"/>
                <xsd:element ref="ns2:TrustLevel" minOccurs="0"/>
                <xsd:element ref="ns2:UALocComments" minOccurs="0"/>
                <xsd:element ref="ns2:UALocRecommendation" minOccurs="0"/>
                <xsd:element ref="ns2:UANotes" minOccurs="0"/>
                <xsd:element ref="ns2:TPAppVersion" minOccurs="0"/>
                <xsd:element ref="ns2:VoteCount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73beb7-5857-4685-be1f-d57550cc96cc" elementFormDefault="qualified">
    <xsd:import namespace="http://schemas.microsoft.com/office/2006/documentManagement/types"/>
    <xsd:import namespace="http://schemas.microsoft.com/office/infopath/2007/PartnerControls"/>
    <xsd:element name="AcquiredFrom" ma:index="1" nillable="true" ma:displayName="Acquired From" ma:default="Internal MS" ma:internalName="AcquiredFrom" ma:readOnly="false">
      <xsd:simpleType>
        <xsd:restriction base="dms:Choice">
          <xsd:enumeration value="Internal MS"/>
          <xsd:enumeration value="Community"/>
          <xsd:enumeration value="MVP"/>
          <xsd:enumeration value="Publisher"/>
          <xsd:enumeration value="Partner"/>
          <xsd:enumeration value="None"/>
        </xsd:restriction>
      </xsd:simpleType>
    </xsd:element>
    <xsd:element name="UACurrentWords" ma:index="2" nillable="true" ma:displayName="Actual Word Count" ma:default="" ma:internalName="UACurrentWords" ma:readOnly="false">
      <xsd:simpleType>
        <xsd:restriction base="dms:Unknown"/>
      </xsd:simpleType>
    </xsd:element>
    <xsd:element name="TPApplication" ma:index="3" nillable="true" ma:displayName="Application to Open Template With" ma:default="" ma:internalName="TPApplication">
      <xsd:simpleType>
        <xsd:restriction base="dms:Text"/>
      </xsd:simpleType>
    </xsd:element>
    <xsd:element name="ApprovalLog" ma:index="4" nillable="true" ma:displayName="Approval Log" ma:default="" ma:hidden="true" ma:internalName="ApprovalLog" ma:readOnly="false">
      <xsd:simpleType>
        <xsd:restriction base="dms:Note"/>
      </xsd:simpleType>
    </xsd:element>
    <xsd:element name="ApprovalStatus" ma:index="5" nillable="true" ma:displayName="Approval Status" ma:default="InProgress" ma:internalName="ApprovalStatus" ma:readOnly="false">
      <xsd:simpleType>
        <xsd:restriction base="dms:Choice">
          <xsd:enumeration value="InProgress"/>
          <xsd:enumeration value="Rejected"/>
          <xsd:enumeration value="Questionable"/>
          <xsd:enumeration value="ApprovedAutomatic"/>
          <xsd:enumeration value="ApprovedManual"/>
          <xsd:enumeration value="On Hold"/>
          <xsd:enumeration value="Needs Review"/>
          <xsd:enumeration value="A Violation"/>
          <xsd:enumeration value="Unpublished Violation"/>
        </xsd:restriction>
      </xsd:simpleType>
    </xsd:element>
    <xsd:element name="AssetStart" ma:index="6" nillable="true" ma:displayName="Asset Begin Date" ma:default="[Today]" ma:internalName="AssetStart" ma:readOnly="false">
      <xsd:simpleType>
        <xsd:restriction base="dms:DateTime"/>
      </xsd:simpleType>
    </xsd:element>
    <xsd:element name="AssetExpire" ma:index="7" nillable="true" ma:displayName="Asset End Date" ma:default="2029-01-01T08:00:00Z" ma:format="DateTime" ma:internalName="AssetExpire" ma:readOnly="false">
      <xsd:simpleType>
        <xsd:restriction base="dms:DateTime"/>
      </xsd:simpleType>
    </xsd:element>
    <xsd:element name="AssetId" ma:index="8" nillable="true" ma:displayName="Asset ID" ma:default="" ma:indexed="true" ma:internalName="AssetId" ma:readOnly="false">
      <xsd:simpleType>
        <xsd:restriction base="dms:Text">
          <xsd:maxLength value="255"/>
        </xsd:restriction>
      </xsd:simpleType>
    </xsd:element>
    <xsd:element name="IsSearchable" ma:index="9" nillable="true" ma:displayName="Asset Searchable?" ma:default="true" ma:internalName="IsSearchable" ma:readOnly="false">
      <xsd:simpleType>
        <xsd:restriction base="dms:Boolean"/>
      </xsd:simpleType>
    </xsd:element>
    <xsd:element name="AssetType" ma:index="10" nillable="true" ma:displayName="Asset Type" ma:default="" ma:internalName="AssetType" ma:readOnly="false">
      <xsd:simpleType>
        <xsd:restriction base="dms:Unknown"/>
      </xsd:simpleType>
    </xsd:element>
    <xsd:element name="APAuthor" ma:index="11" nillable="true" ma:displayName="Author" ma:default="" ma:list="UserInfo" ma:internalName="APAuth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AverageRating" ma:index="12" nillable="true" ma:displayName="Average Rating" ma:internalName="AverageRating" ma:readOnly="false">
      <xsd:simpleType>
        <xsd:restriction base="dms:Text"/>
      </xsd:simpleType>
    </xsd:element>
    <xsd:element name="BlockPublish" ma:index="13" nillable="true" ma:displayName="Block from Publishing?" ma:default="" ma:internalName="BlockPublish" ma:readOnly="false">
      <xsd:simpleType>
        <xsd:restriction base="dms:Boolean"/>
      </xsd:simpleType>
    </xsd:element>
    <xsd:element name="BugNumber" ma:index="14" nillable="true" ma:displayName="Bug Number" ma:default="" ma:internalName="BugNumber" ma:readOnly="false">
      <xsd:simpleType>
        <xsd:restriction base="dms:Text"/>
      </xsd:simpleType>
    </xsd:element>
    <xsd:element name="CampaignTagsTaxHTField0" ma:index="16" nillable="true" ma:taxonomy="true" ma:internalName="CampaignTagsTaxHTField0" ma:taxonomyFieldName="CampaignTags" ma:displayName="Campaigns" ma:readOnly="false" ma:default="" ma:fieldId="{1df42cc3-2301-4f11-a52a-6ead923c29ed}" ma:taxonomyMulti="true" ma:sspId="8f79753a-75d3-41f5-8ca3-40b843941b4f" ma:termSetId="ca0e50d4-faa1-44ce-961e-bb1441c60e6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ClientViewer" ma:index="17" nillable="true" ma:displayName="Client Viewer" ma:default="" ma:internalName="TPClientViewer">
      <xsd:simpleType>
        <xsd:restriction base="dms:Text"/>
      </xsd:simpleType>
    </xsd:element>
    <xsd:element name="ClipArtFilename" ma:index="18" nillable="true" ma:displayName="Clip Art Name" ma:default="" ma:internalName="ClipArtFilename" ma:readOnly="false">
      <xsd:simpleType>
        <xsd:restriction base="dms:Text"/>
      </xsd:simpleType>
    </xsd:element>
    <xsd:element name="TPCommandLine" ma:index="19" nillable="true" ma:displayName="Command Line" ma:default="" ma:internalName="TPCommandLine">
      <xsd:simpleType>
        <xsd:restriction base="dms:Text"/>
      </xsd:simpleType>
    </xsd:element>
    <xsd:element name="TPComponent" ma:index="20" nillable="true" ma:displayName="Component" ma:default="" ma:internalName="TPComponent">
      <xsd:simpleType>
        <xsd:restriction base="dms:Text"/>
      </xsd:simpleType>
    </xsd:element>
    <xsd:element name="ContentItem" ma:index="21" nillable="true" ma:displayName="Content Item" ma:default="" ma:hidden="true" ma:internalName="ContentItem" ma:readOnly="false">
      <xsd:simpleType>
        <xsd:restriction base="dms:Unknown"/>
      </xsd:simpleType>
    </xsd:element>
    <xsd:element name="CrawlForDependencies" ma:index="23" nillable="true" ma:displayName="Crawl for Dependencies?" ma:default="true" ma:internalName="CrawlForDependencies" ma:readOnly="false">
      <xsd:simpleType>
        <xsd:restriction base="dms:Boolean"/>
      </xsd:simpleType>
    </xsd:element>
    <xsd:element name="CSXHash" ma:index="26" nillable="true" ma:displayName="CSX Hash" ma:default="" ma:indexed="true" ma:internalName="CSXHash" ma:readOnly="false">
      <xsd:simpleType>
        <xsd:restriction base="dms:Text"/>
      </xsd:simpleType>
    </xsd:element>
    <xsd:element name="CSXSubmissionMarket" ma:index="27" nillable="true" ma:displayName="CSX Submission Market" ma:default="" ma:list="{2FBD1B11-2ACE-4FDC-B5A3-635D4ADF6F1B}" ma:internalName="CSXSubmissionMarket" ma:readOnly="false" ma:showField="MarketName" ma:web="4873beb7-5857-4685-be1f-d57550cc96cc">
      <xsd:simpleType>
        <xsd:restriction base="dms:Lookup"/>
      </xsd:simpleType>
    </xsd:element>
    <xsd:element name="CSXUpdate" ma:index="28" nillable="true" ma:displayName="CSX Updated?" ma:default="false" ma:internalName="CSXUpdate" ma:readOnly="false">
      <xsd:simpleType>
        <xsd:restriction base="dms:Boolean"/>
      </xsd:simpleType>
    </xsd:element>
    <xsd:element name="IntlLangReviewDate" ma:index="29" nillable="true" ma:displayName="Date to Complete Intl QA" ma:default="" ma:internalName="IntlLangReviewDate" ma:readOnly="false">
      <xsd:simpleType>
        <xsd:restriction base="dms:DateTime"/>
      </xsd:simpleType>
    </xsd:element>
    <xsd:element name="IsDeleted" ma:index="30" nillable="true" ma:displayName="Deleted?" ma:default="" ma:internalName="IsDeleted" ma:readOnly="false">
      <xsd:simpleType>
        <xsd:restriction base="dms:Boolean"/>
      </xsd:simpleType>
    </xsd:element>
    <xsd:element name="APDescription" ma:index="31" nillable="true" ma:displayName="Description" ma:default="" ma:internalName="APDescription" ma:readOnly="false">
      <xsd:simpleType>
        <xsd:restriction base="dms:Note"/>
      </xsd:simpleType>
    </xsd:element>
    <xsd:element name="DirectSourceMarket" ma:index="32" nillable="true" ma:displayName="Direct Source Market Group" ma:default="" ma:internalName="DirectSourceMarket" ma:readOnly="false">
      <xsd:simpleType>
        <xsd:restriction base="dms:Text"/>
      </xsd:simpleType>
    </xsd:element>
    <xsd:element name="Downloads" ma:index="33" nillable="true" ma:displayName="Downloads" ma:default="0" ma:hidden="true" ma:internalName="Downloads" ma:readOnly="false">
      <xsd:simpleType>
        <xsd:restriction base="dms:Unknown"/>
      </xsd:simpleType>
    </xsd:element>
    <xsd:element name="DSATActionTaken" ma:index="34" nillable="true" ma:displayName="DSAT Action Taken" ma:default="" ma:internalName="DSATActionTaken" ma:readOnly="false">
      <xsd:simpleType>
        <xsd:restriction base="dms:Choice">
          <xsd:enumeration value="Best Bets"/>
          <xsd:enumeration value="Expire"/>
          <xsd:enumeration value="Hide"/>
          <xsd:enumeration value="None"/>
        </xsd:restriction>
      </xsd:simpleType>
    </xsd:element>
    <xsd:element name="APEditor" ma:index="35" nillable="true" ma:displayName="Editor" ma:default="" ma:list="UserInfo" ma:internalName="APEdit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EditorialStatus" ma:index="36" nillable="true" ma:displayName="Editorial Status" ma:default="" ma:internalName="EditorialStatus" ma:readOnly="false">
      <xsd:simpleType>
        <xsd:restriction base="dms:Unknown"/>
      </xsd:simpleType>
    </xsd:element>
    <xsd:element name="EditorialTags" ma:index="37" nillable="true" ma:displayName="Editorial Tags" ma:default="" ma:internalName="EditorialTags">
      <xsd:simpleType>
        <xsd:restriction base="dms:Unknown"/>
      </xsd:simpleType>
    </xsd:element>
    <xsd:element name="TPExecutable" ma:index="38" nillable="true" ma:displayName="Executable" ma:default="" ma:internalName="TPExecutable">
      <xsd:simpleType>
        <xsd:restriction base="dms:Text"/>
      </xsd:simpleType>
    </xsd:element>
    <xsd:element name="FeatureTagsTaxHTField0" ma:index="40" nillable="true" ma:taxonomy="true" ma:internalName="FeatureTagsTaxHTField0" ma:taxonomyFieldName="FeatureTags" ma:displayName="Features" ma:readOnly="false" ma:default="" ma:fieldId="{7fc0d542-15c6-4882-a8e3-13bca44403fb}" ma:taxonomyMulti="true" ma:sspId="8f79753a-75d3-41f5-8ca3-40b843941b4f" ma:termSetId="f1ab6845-967d-4854-a0ba-4ec07f0f811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FriendlyName" ma:index="41" nillable="true" ma:displayName="Friendly Name" ma:default="" ma:internalName="TPFriendlyName">
      <xsd:simpleType>
        <xsd:restriction base="dms:Text"/>
      </xsd:simpleType>
    </xsd:element>
    <xsd:element name="FriendlyTitle" ma:index="42" nillable="true" ma:displayName="Friendly Title" ma:default="" ma:description="Shorter title to be used when displaying search results" ma:internalName="FriendlyTitle" ma:readOnly="false">
      <xsd:simpleType>
        <xsd:restriction base="dms:Text"/>
      </xsd:simpleType>
    </xsd:element>
    <xsd:element name="PrimaryImageGen" ma:index="43" nillable="true" ma:displayName="Generate Images?" ma:default="true" ma:internalName="PrimaryImageGen">
      <xsd:simpleType>
        <xsd:restriction base="dms:Boolean"/>
      </xsd:simpleType>
    </xsd:element>
    <xsd:element name="HandoffToMSDN" ma:index="44" nillable="true" ma:displayName="Handoff To MSDN Date" ma:default="" ma:internalName="HandoffToMSDN" ma:readOnly="false">
      <xsd:simpleType>
        <xsd:restriction base="dms:DateTime"/>
      </xsd:simpleType>
    </xsd:element>
    <xsd:element name="InProjectListLookup" ma:index="45" nillable="true" ma:displayName="InProjectListLookup" ma:list="{9E343742-310B-4684-A24C-1D137CB4B230}" ma:internalName="InProjectListLookup" ma:readOnly="true" ma:showField="InProjectLis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InstallLocation" ma:index="46" nillable="true" ma:displayName="Install Location" ma:default="" ma:internalName="TPInstallLocation">
      <xsd:simpleType>
        <xsd:restriction base="dms:Text"/>
      </xsd:simpleType>
    </xsd:element>
    <xsd:element name="InternalTagsTaxHTField0" ma:index="48" nillable="true" ma:taxonomy="true" ma:internalName="InternalTagsTaxHTField0" ma:taxonomyFieldName="InternalTags" ma:displayName="Internal Tags" ma:readOnly="false" ma:default="" ma:fieldId="{1490b8a4-2706-41ec-b5e3-73176dccf34e}" ma:taxonomyMulti="true" ma:sspId="8f79753a-75d3-41f5-8ca3-40b843941b4f" ma:termSetId="82b6639e-f7fc-4c18-ad2d-003a6e707765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IntlLangReview" ma:index="49" nillable="true" ma:displayName="Intl Lang QA Review Required?" ma:default="" ma:internalName="IntlLangReview" ma:readOnly="false">
      <xsd:simpleType>
        <xsd:restriction base="dms:Boolean"/>
      </xsd:simpleType>
    </xsd:element>
    <xsd:element name="IntlLangReviewer" ma:index="50" nillable="true" ma:displayName="Intl Lang QA Reviewer" ma:default="" ma:internalName="IntlLangReviewer" ma:readOnly="false">
      <xsd:simpleType>
        <xsd:restriction base="dms:Text"/>
      </xsd:simpleType>
    </xsd:element>
    <xsd:element name="MarketSpecific" ma:index="51" nillable="true" ma:displayName="Is Market Specific?" ma:default="" ma:internalName="MarketSpecific" ma:readOnly="false">
      <xsd:simpleType>
        <xsd:restriction base="dms:Boolean"/>
      </xsd:simpleType>
    </xsd:element>
    <xsd:element name="LastCompleteVersionLookup" ma:index="52" nillable="true" ma:displayName="Last Complete Version Lookup" ma:default="" ma:list="{9E343742-310B-4684-A24C-1D137CB4B230}" ma:internalName="LastCompleteVersionLookup" ma:readOnly="true" ma:showField="LastComplete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HandOff" ma:index="53" nillable="true" ma:displayName="Last Hand-off" ma:default="" ma:internalName="LastHandOff" ma:readOnly="false">
      <xsd:simpleType>
        <xsd:restriction base="dms:DateTime"/>
      </xsd:simpleType>
    </xsd:element>
    <xsd:element name="LastModifiedDateTime" ma:index="54" nillable="true" ma:displayName="Last Modified Date" ma:default="" ma:internalName="LastModifiedDateTime" ma:readOnly="false">
      <xsd:simpleType>
        <xsd:restriction base="dms:DateTime"/>
      </xsd:simpleType>
    </xsd:element>
    <xsd:element name="LastPreviewErrorLookup" ma:index="55" nillable="true" ma:displayName="Last Preview Attempt Error" ma:default="" ma:list="{9E343742-310B-4684-A24C-1D137CB4B230}" ma:internalName="LastPreviewErrorLookup" ma:readOnly="true" ma:showField="LastPreview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ResultLookup" ma:index="56" nillable="true" ma:displayName="Last Preview Attempt Result" ma:default="" ma:list="{9E343742-310B-4684-A24C-1D137CB4B230}" ma:internalName="LastPreviewResultLookup" ma:readOnly="true" ma:showField="LastPreview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AttemptDateLookup" ma:index="57" nillable="true" ma:displayName="Last Preview Attempted On" ma:default="" ma:list="{9E343742-310B-4684-A24C-1D137CB4B230}" ma:internalName="LastPreviewAttemptDateLookup" ma:readOnly="true" ma:showField="LastPreview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edByLookup" ma:index="58" nillable="true" ma:displayName="Last Previewed By" ma:default="" ma:list="{9E343742-310B-4684-A24C-1D137CB4B230}" ma:internalName="LastPreviewedByLookup" ma:readOnly="true" ma:showField="LastPreview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TimeLookup" ma:index="59" nillable="true" ma:displayName="Last Previewed Date" ma:default="" ma:list="{9E343742-310B-4684-A24C-1D137CB4B230}" ma:internalName="LastPreviewTimeLookup" ma:readOnly="true" ma:showField="LastPreview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VersionLookup" ma:index="60" nillable="true" ma:displayName="Last Previewed Version" ma:default="" ma:list="{9E343742-310B-4684-A24C-1D137CB4B230}" ma:internalName="LastPreviewVersionLookup" ma:readOnly="true" ma:showField="LastPreview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rrorLookup" ma:index="61" nillable="true" ma:displayName="Last Publish Attempt Error" ma:default="" ma:list="{9E343742-310B-4684-A24C-1D137CB4B230}" ma:internalName="LastPublishErrorLookup" ma:readOnly="true" ma:showField="LastPublish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ResultLookup" ma:index="62" nillable="true" ma:displayName="Last Publish Attempt Result" ma:default="" ma:list="{9E343742-310B-4684-A24C-1D137CB4B230}" ma:internalName="LastPublishResultLookup" ma:readOnly="true" ma:showField="LastPublish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AttemptDateLookup" ma:index="63" nillable="true" ma:displayName="Last Publish Attempted On" ma:default="" ma:list="{9E343742-310B-4684-A24C-1D137CB4B230}" ma:internalName="LastPublishAttemptDateLookup" ma:readOnly="true" ma:showField="LastPublish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dByLookup" ma:index="64" nillable="true" ma:displayName="Last Published By" ma:default="" ma:list="{9E343742-310B-4684-A24C-1D137CB4B230}" ma:internalName="LastPublishedByLookup" ma:readOnly="true" ma:showField="LastPublish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TimeLookup" ma:index="65" nillable="true" ma:displayName="Last Published Date" ma:default="" ma:list="{9E343742-310B-4684-A24C-1D137CB4B230}" ma:internalName="LastPublishTimeLookup" ma:readOnly="true" ma:showField="LastPublish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VersionLookup" ma:index="66" nillable="true" ma:displayName="Last Published Version" ma:default="" ma:list="{9E343742-310B-4684-A24C-1D137CB4B230}" ma:internalName="LastPublishVersionLookup" ma:readOnly="true" ma:showField="LastPublish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LaunchHelpLinkType" ma:index="67" nillable="true" ma:displayName="Launch Help Link Type" ma:default="Template" ma:internalName="TPLaunchHelpLinkType">
      <xsd:simpleType>
        <xsd:restriction base="dms:Choice">
          <xsd:enumeration value="Template"/>
          <xsd:enumeration value="Training"/>
          <xsd:enumeration value="URL"/>
          <xsd:enumeration value="None"/>
        </xsd:restriction>
      </xsd:simpleType>
    </xsd:element>
    <xsd:element name="LegacyData" ma:index="68" nillable="true" ma:displayName="Legacy Data" ma:default="" ma:internalName="LegacyData" ma:readOnly="false">
      <xsd:simpleType>
        <xsd:restriction base="dms:Note"/>
      </xsd:simpleType>
    </xsd:element>
    <xsd:element name="TPLaunchHelpLink" ma:index="69" nillable="true" ma:displayName="Link to Launch Help Topic" ma:default="" ma:internalName="TPLaunchHelpLink">
      <xsd:simpleType>
        <xsd:restriction base="dms:Text"/>
      </xsd:simpleType>
    </xsd:element>
    <xsd:element name="LocComments" ma:index="70" nillable="true" ma:displayName="Loc Approval Comments" ma:default="" ma:internalName="LocComments" ma:readOnly="false">
      <xsd:simpleType>
        <xsd:restriction base="dms:Note"/>
      </xsd:simpleType>
    </xsd:element>
    <xsd:element name="LocLastLocAttemptVersionLookup" ma:index="71" nillable="true" ma:displayName="Loc Last Loc Attempt Version" ma:default="" ma:list="{7DD1DCEC-E449-43D3-891F-7DC62F62AD21}" ma:internalName="LocLastLocAttemptVersionLookup" ma:readOnly="false" ma:showField="LastLocAttemptVersion" ma:web="4873beb7-5857-4685-be1f-d57550cc96cc">
      <xsd:simpleType>
        <xsd:restriction base="dms:Lookup"/>
      </xsd:simpleType>
    </xsd:element>
    <xsd:element name="LocLastLocAttemptVersionTypeLookup" ma:index="72" nillable="true" ma:displayName="Loc Last Loc Attempt Version Type" ma:default="" ma:list="{7DD1DCEC-E449-43D3-891F-7DC62F62AD21}" ma:internalName="LocLastLocAttemptVersionTypeLookup" ma:readOnly="true" ma:showField="LastLocAttemptVersionType" ma:web="4873beb7-5857-4685-be1f-d57550cc96cc">
      <xsd:simpleType>
        <xsd:restriction base="dms:Lookup"/>
      </xsd:simpleType>
    </xsd:element>
    <xsd:element name="LocManualTestRequired" ma:index="73" nillable="true" ma:displayName="Loc Manual Test Required" ma:default="" ma:internalName="LocManualTestRequired" ma:readOnly="false">
      <xsd:simpleType>
        <xsd:restriction base="dms:Boolean"/>
      </xsd:simpleType>
    </xsd:element>
    <xsd:element name="LocMarketGroupTiers2" ma:index="74" nillable="true" ma:displayName="Loc Market Group Tiers" ma:internalName="LocMarketGroupTiers2" ma:readOnly="false">
      <xsd:simpleType>
        <xsd:restriction base="dms:Unknown"/>
      </xsd:simpleType>
    </xsd:element>
    <xsd:element name="LocNewPublishedVersionLookup" ma:index="75" nillable="true" ma:displayName="Loc New Published Version Lookup" ma:default="" ma:list="{7DD1DCEC-E449-43D3-891F-7DC62F62AD21}" ma:internalName="LocNewPublishedVersionLookup" ma:readOnly="true" ma:showField="NewPublishedVersion" ma:web="4873beb7-5857-4685-be1f-d57550cc96cc">
      <xsd:simpleType>
        <xsd:restriction base="dms:Lookup"/>
      </xsd:simpleType>
    </xsd:element>
    <xsd:element name="LocOverallHandbackStatusLookup" ma:index="76" nillable="true" ma:displayName="Loc Overall Handback Status" ma:default="" ma:list="{7DD1DCEC-E449-43D3-891F-7DC62F62AD21}" ma:internalName="LocOverallHandbackStatusLookup" ma:readOnly="true" ma:showField="OverallHandbackStatus" ma:web="4873beb7-5857-4685-be1f-d57550cc96cc">
      <xsd:simpleType>
        <xsd:restriction base="dms:Lookup"/>
      </xsd:simpleType>
    </xsd:element>
    <xsd:element name="LocOverallLocStatusLookup" ma:index="77" nillable="true" ma:displayName="Loc Overall Localize Status" ma:default="" ma:list="{7DD1DCEC-E449-43D3-891F-7DC62F62AD21}" ma:internalName="LocOverallLocStatusLookup" ma:readOnly="true" ma:showField="OverallLocStatus" ma:web="4873beb7-5857-4685-be1f-d57550cc96cc">
      <xsd:simpleType>
        <xsd:restriction base="dms:Lookup"/>
      </xsd:simpleType>
    </xsd:element>
    <xsd:element name="LocOverallPreviewStatusLookup" ma:index="78" nillable="true" ma:displayName="Loc Overall Preview Status" ma:default="" ma:list="{7DD1DCEC-E449-43D3-891F-7DC62F62AD21}" ma:internalName="LocOverallPreviewStatusLookup" ma:readOnly="true" ma:showField="OverallPreviewStatus" ma:web="4873beb7-5857-4685-be1f-d57550cc96cc">
      <xsd:simpleType>
        <xsd:restriction base="dms:Lookup"/>
      </xsd:simpleType>
    </xsd:element>
    <xsd:element name="LocOverallPublishStatusLookup" ma:index="79" nillable="true" ma:displayName="Loc Overall Publish Status" ma:default="" ma:list="{7DD1DCEC-E449-43D3-891F-7DC62F62AD21}" ma:internalName="LocOverallPublishStatusLookup" ma:readOnly="true" ma:showField="OverallPublishStatus" ma:web="4873beb7-5857-4685-be1f-d57550cc96cc">
      <xsd:simpleType>
        <xsd:restriction base="dms:Lookup"/>
      </xsd:simpleType>
    </xsd:element>
    <xsd:element name="IntlLocPriority" ma:index="80" nillable="true" ma:displayName="Loc Priority" ma:default="" ma:internalName="IntlLocPriority" ma:readOnly="false">
      <xsd:simpleType>
        <xsd:restriction base="dms:Unknown"/>
      </xsd:simpleType>
    </xsd:element>
    <xsd:element name="LocProcessedForHandoffsLookup" ma:index="81" nillable="true" ma:displayName="Loc Processed For Handoffs" ma:default="" ma:list="{7DD1DCEC-E449-43D3-891F-7DC62F62AD21}" ma:internalName="LocProcessedForHandoffsLookup" ma:readOnly="true" ma:showField="ProcessedForHandoffs" ma:web="4873beb7-5857-4685-be1f-d57550cc96cc">
      <xsd:simpleType>
        <xsd:restriction base="dms:Lookup"/>
      </xsd:simpleType>
    </xsd:element>
    <xsd:element name="LocProcessedForMarketsLookup" ma:index="82" nillable="true" ma:displayName="Loc Processed For Markets" ma:default="" ma:list="{7DD1DCEC-E449-43D3-891F-7DC62F62AD21}" ma:internalName="LocProcessedForMarketsLookup" ma:readOnly="true" ma:showField="ProcessedForMarkets" ma:web="4873beb7-5857-4685-be1f-d57550cc96cc">
      <xsd:simpleType>
        <xsd:restriction base="dms:Lookup"/>
      </xsd:simpleType>
    </xsd:element>
    <xsd:element name="LocPublishedDependentAssetsLookup" ma:index="83" nillable="true" ma:displayName="Loc Published Dependent Assets" ma:default="" ma:list="{7DD1DCEC-E449-43D3-891F-7DC62F62AD21}" ma:internalName="LocPublishedDependentAssetsLookup" ma:readOnly="true" ma:showField="PublishedDependentAssets" ma:web="4873beb7-5857-4685-be1f-d57550cc96cc">
      <xsd:simpleType>
        <xsd:restriction base="dms:Lookup"/>
      </xsd:simpleType>
    </xsd:element>
    <xsd:element name="LocPublishedLinkedAssetsLookup" ma:index="84" nillable="true" ma:displayName="Loc Published Linked Assets" ma:default="" ma:list="{7DD1DCEC-E449-43D3-891F-7DC62F62AD21}" ma:internalName="LocPublishedLinkedAssetsLookup" ma:readOnly="true" ma:showField="PublishedLinkedAssets" ma:web="4873beb7-5857-4685-be1f-d57550cc96cc">
      <xsd:simpleType>
        <xsd:restriction base="dms:Lookup"/>
      </xsd:simpleType>
    </xsd:element>
    <xsd:element name="LocRecommendedHandoff" ma:index="85" nillable="true" ma:displayName="Loc Recommended Handoff" ma:default="" ma:indexed="true" ma:internalName="LocRecommendedHandoff" ma:readOnly="false">
      <xsd:simpleType>
        <xsd:restriction base="dms:Text"/>
      </xsd:simpleType>
    </xsd:element>
    <xsd:element name="LocalizationTagsTaxHTField0" ma:index="87" nillable="true" ma:taxonomy="true" ma:internalName="LocalizationTagsTaxHTField0" ma:taxonomyFieldName="LocalizationTags" ma:displayName="Localization Tags" ma:readOnly="false" ma:default="" ma:fieldId="{00f02cb3-2c7c-424a-9c61-10e9b6878429}" ma:taxonomyMulti="true" ma:sspId="8f79753a-75d3-41f5-8ca3-40b843941b4f" ma:termSetId="5b7703a5-8e8b-4b58-8b31-1cea35331da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achineTranslated" ma:index="88" nillable="true" ma:displayName="Machine Translated" ma:default="" ma:internalName="MachineTranslated" ma:readOnly="false">
      <xsd:simpleType>
        <xsd:restriction base="dms:Boolean"/>
      </xsd:simpleType>
    </xsd:element>
    <xsd:element name="Manager" ma:index="89" nillable="true" ma:displayName="Manager" ma:hidden="true" ma:internalName="Manager" ma:readOnly="false">
      <xsd:simpleType>
        <xsd:restriction base="dms:Text"/>
      </xsd:simpleType>
    </xsd:element>
    <xsd:element name="Markets" ma:index="90" nillable="true" ma:displayName="Markets" ma:default="" ma:description="Leave blank to show in all markets" ma:list="{2FBD1B11-2ACE-4FDC-B5A3-635D4ADF6F1B}" ma:internalName="Markets" ma:readOnly="false" ma:showField="MarketNa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Milestone" ma:index="91" nillable="true" ma:displayName="Milestone" ma:default="" ma:internalName="Milestone" ma:readOnly="false">
      <xsd:simpleType>
        <xsd:restriction base="dms:Unknown"/>
      </xsd:simpleType>
    </xsd:element>
    <xsd:element name="TPNamespace" ma:index="94" nillable="true" ma:displayName="Namespace" ma:default="" ma:internalName="TPNamespace">
      <xsd:simpleType>
        <xsd:restriction base="dms:Text"/>
      </xsd:simpleType>
    </xsd:element>
    <xsd:element name="NumericId" ma:index="95" nillable="true" ma:displayName="Numeric ID" ma:default="" ma:indexed="true" ma:internalName="NumericId" ma:readOnly="false">
      <xsd:simpleType>
        <xsd:restriction base="dms:Number"/>
      </xsd:simpleType>
    </xsd:element>
    <xsd:element name="NumOfRatingsLookup" ma:index="96" nillable="true" ma:displayName="NumOfRatings" ma:default="" ma:list="{9E343742-310B-4684-A24C-1D137CB4B230}" ma:internalName="NumOfRatingsLookup" ma:readOnly="true" ma:showField="NumOfRating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OOCacheId" ma:index="97" nillable="true" ma:displayName="OOCacheId" ma:internalName="OOCacheId" ma:readOnly="false">
      <xsd:simpleType>
        <xsd:restriction base="dms:Text"/>
      </xsd:simpleType>
    </xsd:element>
    <xsd:element name="OpenTemplate" ma:index="98" nillable="true" ma:displayName="Open Template" ma:default="true" ma:internalName="OpenTemplate">
      <xsd:simpleType>
        <xsd:restriction base="dms:Boolean"/>
      </xsd:simpleType>
    </xsd:element>
    <xsd:element name="OriginAsset" ma:index="99" nillable="true" ma:displayName="Origin Asset" ma:default="" ma:internalName="OriginAsset" ma:readOnly="false">
      <xsd:simpleType>
        <xsd:restriction base="dms:Text"/>
      </xsd:simpleType>
    </xsd:element>
    <xsd:element name="OriginalRelease" ma:index="100" nillable="true" ma:displayName="Original Release" ma:default="15" ma:internalName="OriginalRelease" ma:readOnly="false">
      <xsd:simpleType>
        <xsd:restriction base="dms:Choice">
          <xsd:enumeration value="14"/>
          <xsd:enumeration value="15"/>
          <xsd:enumeration value="16"/>
        </xsd:restriction>
      </xsd:simpleType>
    </xsd:element>
    <xsd:element name="OriginalSourceMarket" ma:index="101" nillable="true" ma:displayName="Original Source Market Group" ma:default="" ma:internalName="OriginalSourceMarket" ma:readOnly="false">
      <xsd:simpleType>
        <xsd:restriction base="dms:Text"/>
      </xsd:simpleType>
    </xsd:element>
    <xsd:element name="OutputCachingOn" ma:index="102" nillable="true" ma:displayName="Output Caching" ma:default="true" ma:hidden="true" ma:internalName="OutputCachingOn" ma:readOnly="false">
      <xsd:simpleType>
        <xsd:restriction base="dms:Boolean"/>
      </xsd:simpleType>
    </xsd:element>
    <xsd:element name="ParentAssetId" ma:index="103" nillable="true" ma:displayName="Parent Asset Id" ma:default="" ma:internalName="ParentAssetId" ma:readOnly="false">
      <xsd:simpleType>
        <xsd:restriction base="dms:Text"/>
      </xsd:simpleType>
    </xsd:element>
    <xsd:element name="PlannedPubDate" ma:index="104" nillable="true" ma:displayName="Planned Publish Date" ma:default="" ma:indexed="true" ma:internalName="PlannedPubDate" ma:readOnly="false">
      <xsd:simpleType>
        <xsd:restriction base="dms:DateTime"/>
      </xsd:simpleType>
    </xsd:element>
    <xsd:element name="PolicheckWords" ma:index="105" nillable="true" ma:displayName="Policheck Words" ma:default="" ma:internalName="PolicheckWords" ma:readOnly="false">
      <xsd:simpleType>
        <xsd:restriction base="dms:Text"/>
      </xsd:simpleType>
    </xsd:element>
    <xsd:element name="BusinessGroup" ma:index="106" nillable="true" ma:displayName="Product Division Owner" ma:default="" ma:internalName="BusinessGroup" ma:readOnly="false">
      <xsd:simpleType>
        <xsd:restriction base="dms:Unknown"/>
      </xsd:simpleType>
    </xsd:element>
    <xsd:element name="UAProjectedTotalWords" ma:index="107" nillable="true" ma:displayName="Projected Word Count" ma:default="" ma:internalName="UAProjectedTotalWords" ma:readOnly="false">
      <xsd:simpleType>
        <xsd:restriction base="dms:Unknown"/>
      </xsd:simpleType>
    </xsd:element>
    <xsd:element name="Provider" ma:index="108" nillable="true" ma:displayName="Provider" ma:default="" ma:internalName="Provider" ma:readOnly="false">
      <xsd:simpleType>
        <xsd:restriction base="dms:Unknown"/>
      </xsd:simpleType>
    </xsd:element>
    <xsd:element name="Providers" ma:index="109" nillable="true" ma:displayName="Providers" ma:default="" ma:internalName="Providers">
      <xsd:simpleType>
        <xsd:restriction base="dms:Unknown"/>
      </xsd:simpleType>
    </xsd:element>
    <xsd:element name="PublishStatusLookup" ma:index="110" nillable="true" ma:displayName="Publish Status" ma:default="" ma:list="{9E343742-310B-4684-A24C-1D137CB4B230}" ma:internalName="PublishStatusLookup" ma:readOnly="false" ma:showField="PublishStatu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PublishTargets" ma:index="111" nillable="true" ma:displayName="Publish Target" ma:default="OfficeOnlineVNext" ma:internalName="PublishTargets" ma:readOnly="false">
      <xsd:simpleType>
        <xsd:restriction base="dms:Unknown"/>
      </xsd:simpleType>
    </xsd:element>
    <xsd:element name="RecommendationsModifier" ma:index="112" nillable="true" ma:displayName="Recommendations Modifier" ma:default="" ma:internalName="RecommendationsModifier" ma:readOnly="false">
      <xsd:simpleType>
        <xsd:restriction base="dms:Number"/>
      </xsd:simpleType>
    </xsd:element>
    <xsd:element name="ArtSampleDocs" ma:index="113" nillable="true" ma:displayName="Sample Docs" ma:default="" ma:hidden="true" ma:internalName="ArtSampleDocs" ma:readOnly="false">
      <xsd:simpleType>
        <xsd:restriction base="dms:Text"/>
      </xsd:simpleType>
    </xsd:element>
    <xsd:element name="ScenarioTagsTaxHTField0" ma:index="115" nillable="true" ma:taxonomy="true" ma:internalName="ScenarioTagsTaxHTField0" ma:taxonomyFieldName="ScenarioTags" ma:displayName="Scenarios" ma:readOnly="false" ma:default="" ma:fieldId="{93aef74d-6c78-4815-8310-51477dceeccc}" ma:taxonomyMulti="true" ma:sspId="8f79753a-75d3-41f5-8ca3-40b843941b4f" ma:termSetId="4b7d5f16-e2f2-4fc0-bab3-6e8b931e57d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ShowIn" ma:index="117" nillable="true" ma:displayName="Show In" ma:default="Show everywhere" ma:internalName="ShowIn" ma:readOnly="false">
      <xsd:simpleType>
        <xsd:restriction base="dms:Choice">
          <xsd:enumeration value="Hide on web"/>
          <xsd:enumeration value="On Web no search"/>
          <xsd:enumeration value="Show everywhere"/>
          <xsd:enumeration value="Special use only"/>
        </xsd:restriction>
      </xsd:simpleType>
    </xsd:element>
    <xsd:element name="SourceTitle" ma:index="118" nillable="true" ma:displayName="Source Title" ma:default="" ma:indexed="true" ma:internalName="SourceTitle" ma:readOnly="false">
      <xsd:simpleType>
        <xsd:restriction base="dms:Text"/>
      </xsd:simpleType>
    </xsd:element>
    <xsd:element name="CSXSubmissionDate" ma:index="119" nillable="true" ma:displayName="Submission Date" ma:default="" ma:internalName="CSXSubmissionDate" ma:readOnly="false">
      <xsd:simpleType>
        <xsd:restriction base="dms:DateTime"/>
      </xsd:simpleType>
    </xsd:element>
    <xsd:element name="SubmitterId" ma:index="120" nillable="true" ma:displayName="Submitter ID" ma:default="" ma:internalName="SubmitterId" ma:readOnly="false">
      <xsd:simpleType>
        <xsd:restriction base="dms:Text"/>
      </xsd:simpleType>
    </xsd:element>
    <xsd:element name="TaxCatchAll" ma:index="121" nillable="true" ma:displayName="Taxonomy Catch All Column" ma:hidden="true" ma:list="{530f955b-6704-4601-bd83-f81d87f1e440}" ma:internalName="TaxCatchAll" ma:showField="CatchAllData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22" nillable="true" ma:displayName="Taxonomy Catch All Column1" ma:hidden="true" ma:list="{530f955b-6704-4601-bd83-f81d87f1e440}" ma:internalName="TaxCatchAllLabel" ma:readOnly="true" ma:showField="CatchAllDataLabel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emplateStatus" ma:index="123" nillable="true" ma:displayName="Template Status" ma:default="" ma:internalName="TemplateStatus">
      <xsd:simpleType>
        <xsd:restriction base="dms:Unknown"/>
      </xsd:simpleType>
    </xsd:element>
    <xsd:element name="TemplateTemplateType" ma:index="124" nillable="true" ma:displayName="Template Type" ma:default="" ma:internalName="TemplateTemplateType">
      <xsd:simpleType>
        <xsd:restriction base="dms:Unknown"/>
      </xsd:simpleType>
    </xsd:element>
    <xsd:element name="ThumbnailAssetId" ma:index="125" nillable="true" ma:displayName="Thumbnail Image Asset" ma:default="" ma:internalName="ThumbnailAssetId" ma:readOnly="false">
      <xsd:simpleType>
        <xsd:restriction base="dms:Text"/>
      </xsd:simpleType>
    </xsd:element>
    <xsd:element name="TimesCloned" ma:index="126" nillable="true" ma:displayName="Times Cloned" ma:default="" ma:internalName="TimesCloned" ma:readOnly="false">
      <xsd:simpleType>
        <xsd:restriction base="dms:Number"/>
      </xsd:simpleType>
    </xsd:element>
    <xsd:element name="TrustLevel" ma:index="128" nillable="true" ma:displayName="Trust Level" ma:default="1 Microsoft Managed Content" ma:internalName="TrustLevel" ma:readOnly="false">
      <xsd:simpleType>
        <xsd:restriction base="dms:Unknown"/>
      </xsd:simpleType>
    </xsd:element>
    <xsd:element name="UALocComments" ma:index="129" nillable="true" ma:displayName="UA Loc Comments" ma:default="" ma:internalName="UALocComments" ma:readOnly="false">
      <xsd:simpleType>
        <xsd:restriction base="dms:Note"/>
      </xsd:simpleType>
    </xsd:element>
    <xsd:element name="UALocRecommendation" ma:index="130" nillable="true" ma:displayName="UA Loc Recommendation" ma:default="Localize" ma:internalName="UALocRecommendation" ma:readOnly="false">
      <xsd:simpleType>
        <xsd:restriction base="dms:Choice">
          <xsd:enumeration value="Localize"/>
          <xsd:enumeration value="Never Localize"/>
          <xsd:enumeration value="Priority Localize"/>
        </xsd:restriction>
      </xsd:simpleType>
    </xsd:element>
    <xsd:element name="UANotes" ma:index="131" nillable="true" ma:displayName="UA Notes" ma:default="" ma:internalName="UANotes" ma:readOnly="false">
      <xsd:simpleType>
        <xsd:restriction base="dms:Note"/>
      </xsd:simpleType>
    </xsd:element>
    <xsd:element name="TPAppVersion" ma:index="132" nillable="true" ma:displayName="Version" ma:default="" ma:internalName="TPAppVersion">
      <xsd:simpleType>
        <xsd:restriction base="dms:Text"/>
      </xsd:simpleType>
    </xsd:element>
    <xsd:element name="VoteCount" ma:index="133" nillable="true" ma:displayName="Vote Count" ma:default="" ma:internalName="VoteCount" ma:readOnly="fals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2" ma:displayName="Content Type"/>
        <xsd:element ref="dc:title" minOccurs="0" maxOccurs="1" ma:index="127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61E720F-F05D-4536-9C34-0CFCED65D3B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CDDBB83-77C1-4099-A0AA-289882E745E2}">
  <ds:schemaRefs>
    <ds:schemaRef ds:uri="http://purl.org/dc/elements/1.1/"/>
    <ds:schemaRef ds:uri="http://schemas.microsoft.com/office/2006/metadata/properties"/>
    <ds:schemaRef ds:uri="4873beb7-5857-4685-be1f-d57550cc96cc"/>
    <ds:schemaRef ds:uri="http://schemas.openxmlformats.org/package/2006/metadata/core-properties"/>
    <ds:schemaRef ds:uri="http://purl.org/dc/terms/"/>
    <ds:schemaRef ds:uri="http://schemas.microsoft.com/office/2006/documentManagement/types"/>
    <ds:schemaRef ds:uri="http://schemas.microsoft.com/office/infopath/2007/PartnerControls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28C8B9CA-0273-4370-889A-FC05DA5C2FA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873beb7-5857-4685-be1f-d57550cc96c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Academic presentation, pinstripe and ribbon design (widescreen)</Template>
  <TotalTime>329</TotalTime>
  <Words>420</Words>
  <Application>Microsoft Office PowerPoint</Application>
  <PresentationFormat>Widescreen</PresentationFormat>
  <Paragraphs>56</Paragraphs>
  <Slides>10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7" baseType="lpstr">
      <vt:lpstr>Aptos</vt:lpstr>
      <vt:lpstr>Arial</vt:lpstr>
      <vt:lpstr>Courier New</vt:lpstr>
      <vt:lpstr>Euphemia</vt:lpstr>
      <vt:lpstr>Plantagenet Cherokee</vt:lpstr>
      <vt:lpstr>Wingdings</vt:lpstr>
      <vt:lpstr>Academic Literature 16x9</vt:lpstr>
      <vt:lpstr>Preparing for the  RHS College FaiR  Wed, Sept 25</vt:lpstr>
      <vt:lpstr>Be Prepared &amp; Make a Plan</vt:lpstr>
      <vt:lpstr>Look the Part: Dress &amp; Act Professionally</vt:lpstr>
      <vt:lpstr>Present Yourself as a College Candidate</vt:lpstr>
      <vt:lpstr>Be Ready To Talk About Yourself</vt:lpstr>
      <vt:lpstr>Ask Questions</vt:lpstr>
      <vt:lpstr>Get Contact Info &amp; Follow Up</vt:lpstr>
      <vt:lpstr>Questions To Ask at a College Fair</vt:lpstr>
      <vt:lpstr>Questions To Ask at a College Fair</vt:lpstr>
      <vt:lpstr>Questions To Ask at a College Fair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Hu Sarah</dc:creator>
  <cp:lastModifiedBy>Hu Sarah</cp:lastModifiedBy>
  <cp:revision>1</cp:revision>
  <dcterms:created xsi:type="dcterms:W3CDTF">2024-09-24T04:11:33Z</dcterms:created>
  <dcterms:modified xsi:type="dcterms:W3CDTF">2024-09-24T10:28:40Z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0x0101006EDDDB5EE6D98C44930B742096920B300400F5B6D36B3EF94B4E9A635CDF2A18F5B8</vt:lpwstr>
  </property>
  <property fmtid="{D5CDD505-2E9C-101B-9397-08002B2CF9AE}" pid="3" name="InternalTags">
    <vt:lpwstr/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ScenarioTags">
    <vt:lpwstr/>
  </property>
  <property fmtid="{D5CDD505-2E9C-101B-9397-08002B2CF9AE}" pid="7" name="CampaignTags">
    <vt:lpwstr/>
  </property>
  <property fmtid="{D5CDD505-2E9C-101B-9397-08002B2CF9AE}" pid="8" name="MSIP_Label_72e59c49-c978-4f93-8fd4-23c6e135f5a9_Enabled">
    <vt:lpwstr>true</vt:lpwstr>
  </property>
  <property fmtid="{D5CDD505-2E9C-101B-9397-08002B2CF9AE}" pid="9" name="MSIP_Label_72e59c49-c978-4f93-8fd4-23c6e135f5a9_SetDate">
    <vt:lpwstr>2024-09-24T04:37:08Z</vt:lpwstr>
  </property>
  <property fmtid="{D5CDD505-2E9C-101B-9397-08002B2CF9AE}" pid="10" name="MSIP_Label_72e59c49-c978-4f93-8fd4-23c6e135f5a9_Method">
    <vt:lpwstr>Standard</vt:lpwstr>
  </property>
  <property fmtid="{D5CDD505-2E9C-101B-9397-08002B2CF9AE}" pid="11" name="MSIP_Label_72e59c49-c978-4f93-8fd4-23c6e135f5a9_Name">
    <vt:lpwstr>defa4170-0d19-0005-0004-bc88714345d2</vt:lpwstr>
  </property>
  <property fmtid="{D5CDD505-2E9C-101B-9397-08002B2CF9AE}" pid="12" name="MSIP_Label_72e59c49-c978-4f93-8fd4-23c6e135f5a9_SiteId">
    <vt:lpwstr>b771da13-d31d-4745-9da6-3a1cc87452d1</vt:lpwstr>
  </property>
  <property fmtid="{D5CDD505-2E9C-101B-9397-08002B2CF9AE}" pid="13" name="MSIP_Label_72e59c49-c978-4f93-8fd4-23c6e135f5a9_ActionId">
    <vt:lpwstr>200f5a68-7e18-412a-ba3a-a7d20ef02c91</vt:lpwstr>
  </property>
  <property fmtid="{D5CDD505-2E9C-101B-9397-08002B2CF9AE}" pid="14" name="MSIP_Label_72e59c49-c978-4f93-8fd4-23c6e135f5a9_ContentBits">
    <vt:lpwstr>0</vt:lpwstr>
  </property>
</Properties>
</file>