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7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9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5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1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7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08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0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D8D4F-089D-407C-BD34-520E91C12610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F7C28-76E8-4FCA-B07D-41ECFF664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6" y="1276349"/>
            <a:ext cx="11322251" cy="398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9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93" y="1304925"/>
            <a:ext cx="11701613" cy="39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16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82" y="1381126"/>
            <a:ext cx="11660236" cy="380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62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400176"/>
            <a:ext cx="10442972" cy="380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284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M. Escobar</dc:creator>
  <cp:lastModifiedBy>Stephanides Angela</cp:lastModifiedBy>
  <cp:revision>3</cp:revision>
  <cp:lastPrinted>2023-01-18T20:34:41Z</cp:lastPrinted>
  <dcterms:created xsi:type="dcterms:W3CDTF">2017-11-17T18:36:13Z</dcterms:created>
  <dcterms:modified xsi:type="dcterms:W3CDTF">2024-01-10T03:18:48Z</dcterms:modified>
</cp:coreProperties>
</file>