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23"/>
  </p:notesMasterIdLst>
  <p:sldIdLst>
    <p:sldId id="3825" r:id="rId5"/>
    <p:sldId id="394" r:id="rId6"/>
    <p:sldId id="395" r:id="rId7"/>
    <p:sldId id="3840" r:id="rId8"/>
    <p:sldId id="382" r:id="rId9"/>
    <p:sldId id="408" r:id="rId10"/>
    <p:sldId id="409" r:id="rId11"/>
    <p:sldId id="410" r:id="rId12"/>
    <p:sldId id="3841" r:id="rId13"/>
    <p:sldId id="3835" r:id="rId14"/>
    <p:sldId id="3842" r:id="rId15"/>
    <p:sldId id="3843" r:id="rId16"/>
    <p:sldId id="3839" r:id="rId17"/>
    <p:sldId id="3836" r:id="rId18"/>
    <p:sldId id="3837" r:id="rId19"/>
    <p:sldId id="3838" r:id="rId20"/>
    <p:sldId id="386" r:id="rId21"/>
    <p:sldId id="41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E00EC5-BB90-46B9-9341-B531BE1EF9A7}" v="22" dt="2023-09-11T23:24:48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des Angela" userId="5b81ab53-9508-45ea-96e7-b986684319a9" providerId="ADAL" clId="{D0E00EC5-BB90-46B9-9341-B531BE1EF9A7}"/>
    <pc:docChg chg="custSel addSld delSld modSld sldOrd">
      <pc:chgData name="Stephanides Angela" userId="5b81ab53-9508-45ea-96e7-b986684319a9" providerId="ADAL" clId="{D0E00EC5-BB90-46B9-9341-B531BE1EF9A7}" dt="2023-09-11T23:24:34.574" v="248" actId="1076"/>
      <pc:docMkLst>
        <pc:docMk/>
      </pc:docMkLst>
      <pc:sldChg chg="addSp modSp add mod">
        <pc:chgData name="Stephanides Angela" userId="5b81ab53-9508-45ea-96e7-b986684319a9" providerId="ADAL" clId="{D0E00EC5-BB90-46B9-9341-B531BE1EF9A7}" dt="2023-09-11T23:22:34.860" v="239" actId="1076"/>
        <pc:sldMkLst>
          <pc:docMk/>
          <pc:sldMk cId="3311533572" sldId="382"/>
        </pc:sldMkLst>
        <pc:spChg chg="add mod">
          <ac:chgData name="Stephanides Angela" userId="5b81ab53-9508-45ea-96e7-b986684319a9" providerId="ADAL" clId="{D0E00EC5-BB90-46B9-9341-B531BE1EF9A7}" dt="2023-09-11T23:22:34.860" v="239" actId="1076"/>
          <ac:spMkLst>
            <pc:docMk/>
            <pc:sldMk cId="3311533572" sldId="382"/>
            <ac:spMk id="8" creationId="{8688B7C4-F29F-417D-8F1B-51396CB27499}"/>
          </ac:spMkLst>
        </pc:spChg>
      </pc:sldChg>
      <pc:sldChg chg="add">
        <pc:chgData name="Stephanides Angela" userId="5b81ab53-9508-45ea-96e7-b986684319a9" providerId="ADAL" clId="{D0E00EC5-BB90-46B9-9341-B531BE1EF9A7}" dt="2023-09-11T22:22:20.299" v="4"/>
        <pc:sldMkLst>
          <pc:docMk/>
          <pc:sldMk cId="2825635018" sldId="386"/>
        </pc:sldMkLst>
      </pc:sldChg>
      <pc:sldChg chg="addSp modSp mod">
        <pc:chgData name="Stephanides Angela" userId="5b81ab53-9508-45ea-96e7-b986684319a9" providerId="ADAL" clId="{D0E00EC5-BB90-46B9-9341-B531BE1EF9A7}" dt="2023-09-11T23:20:36.623" v="236" actId="1076"/>
        <pc:sldMkLst>
          <pc:docMk/>
          <pc:sldMk cId="814419600" sldId="394"/>
        </pc:sldMkLst>
        <pc:spChg chg="add mod">
          <ac:chgData name="Stephanides Angela" userId="5b81ab53-9508-45ea-96e7-b986684319a9" providerId="ADAL" clId="{D0E00EC5-BB90-46B9-9341-B531BE1EF9A7}" dt="2023-09-11T23:20:36.623" v="236" actId="1076"/>
          <ac:spMkLst>
            <pc:docMk/>
            <pc:sldMk cId="814419600" sldId="394"/>
            <ac:spMk id="8" creationId="{B8B20EB7-EB8D-4570-ACFF-3B56AE459C00}"/>
          </ac:spMkLst>
        </pc:spChg>
      </pc:sldChg>
      <pc:sldChg chg="add">
        <pc:chgData name="Stephanides Angela" userId="5b81ab53-9508-45ea-96e7-b986684319a9" providerId="ADAL" clId="{D0E00EC5-BB90-46B9-9341-B531BE1EF9A7}" dt="2023-09-11T22:21:59.300" v="2"/>
        <pc:sldMkLst>
          <pc:docMk/>
          <pc:sldMk cId="262090923" sldId="408"/>
        </pc:sldMkLst>
      </pc:sldChg>
      <pc:sldChg chg="add">
        <pc:chgData name="Stephanides Angela" userId="5b81ab53-9508-45ea-96e7-b986684319a9" providerId="ADAL" clId="{D0E00EC5-BB90-46B9-9341-B531BE1EF9A7}" dt="2023-09-11T22:21:39.248" v="1"/>
        <pc:sldMkLst>
          <pc:docMk/>
          <pc:sldMk cId="3271136488" sldId="409"/>
        </pc:sldMkLst>
      </pc:sldChg>
      <pc:sldChg chg="add">
        <pc:chgData name="Stephanides Angela" userId="5b81ab53-9508-45ea-96e7-b986684319a9" providerId="ADAL" clId="{D0E00EC5-BB90-46B9-9341-B531BE1EF9A7}" dt="2023-09-11T22:22:12.054" v="3"/>
        <pc:sldMkLst>
          <pc:docMk/>
          <pc:sldMk cId="3916795663" sldId="410"/>
        </pc:sldMkLst>
      </pc:sldChg>
      <pc:sldChg chg="add">
        <pc:chgData name="Stephanides Angela" userId="5b81ab53-9508-45ea-96e7-b986684319a9" providerId="ADAL" clId="{D0E00EC5-BB90-46B9-9341-B531BE1EF9A7}" dt="2023-09-11T22:22:25.594" v="5"/>
        <pc:sldMkLst>
          <pc:docMk/>
          <pc:sldMk cId="1351579076" sldId="413"/>
        </pc:sldMkLst>
      </pc:sldChg>
      <pc:sldChg chg="addSp delSp modSp mod">
        <pc:chgData name="Stephanides Angela" userId="5b81ab53-9508-45ea-96e7-b986684319a9" providerId="ADAL" clId="{D0E00EC5-BB90-46B9-9341-B531BE1EF9A7}" dt="2023-09-11T23:19:45.863" v="233" actId="20578"/>
        <pc:sldMkLst>
          <pc:docMk/>
          <pc:sldMk cId="800962904" sldId="3825"/>
        </pc:sldMkLst>
        <pc:spChg chg="add del mod">
          <ac:chgData name="Stephanides Angela" userId="5b81ab53-9508-45ea-96e7-b986684319a9" providerId="ADAL" clId="{D0E00EC5-BB90-46B9-9341-B531BE1EF9A7}" dt="2023-09-11T23:15:39.795" v="104"/>
          <ac:spMkLst>
            <pc:docMk/>
            <pc:sldMk cId="800962904" sldId="3825"/>
            <ac:spMk id="3" creationId="{B8AD24F7-5FE5-45DA-AA5E-DCEC82BBC787}"/>
          </ac:spMkLst>
        </pc:spChg>
        <pc:spChg chg="add mod">
          <ac:chgData name="Stephanides Angela" userId="5b81ab53-9508-45ea-96e7-b986684319a9" providerId="ADAL" clId="{D0E00EC5-BB90-46B9-9341-B531BE1EF9A7}" dt="2023-09-11T23:19:45.863" v="233" actId="20578"/>
          <ac:spMkLst>
            <pc:docMk/>
            <pc:sldMk cId="800962904" sldId="3825"/>
            <ac:spMk id="5" creationId="{6B685181-BFC2-4293-827C-CA3D1F9CA19A}"/>
          </ac:spMkLst>
        </pc:spChg>
        <pc:spChg chg="mod">
          <ac:chgData name="Stephanides Angela" userId="5b81ab53-9508-45ea-96e7-b986684319a9" providerId="ADAL" clId="{D0E00EC5-BB90-46B9-9341-B531BE1EF9A7}" dt="2023-09-11T23:17:58.391" v="230" actId="1076"/>
          <ac:spMkLst>
            <pc:docMk/>
            <pc:sldMk cId="800962904" sldId="3825"/>
            <ac:spMk id="6" creationId="{F66310FD-FF8A-4580-A267-2236EFA60B3F}"/>
          </ac:spMkLst>
        </pc:spChg>
        <pc:spChg chg="add del mod">
          <ac:chgData name="Stephanides Angela" userId="5b81ab53-9508-45ea-96e7-b986684319a9" providerId="ADAL" clId="{D0E00EC5-BB90-46B9-9341-B531BE1EF9A7}" dt="2023-09-11T23:16:50.590" v="144"/>
          <ac:spMkLst>
            <pc:docMk/>
            <pc:sldMk cId="800962904" sldId="3825"/>
            <ac:spMk id="7" creationId="{C98AE19B-C0C8-4A43-AC09-CBF991FCABEF}"/>
          </ac:spMkLst>
        </pc:spChg>
        <pc:spChg chg="add del mod">
          <ac:chgData name="Stephanides Angela" userId="5b81ab53-9508-45ea-96e7-b986684319a9" providerId="ADAL" clId="{D0E00EC5-BB90-46B9-9341-B531BE1EF9A7}" dt="2023-09-11T23:16:58.413" v="146"/>
          <ac:spMkLst>
            <pc:docMk/>
            <pc:sldMk cId="800962904" sldId="3825"/>
            <ac:spMk id="8" creationId="{1270B65C-6806-480D-ABD1-DC4263FA618D}"/>
          </ac:spMkLst>
        </pc:spChg>
      </pc:sldChg>
      <pc:sldChg chg="addSp modSp del mod">
        <pc:chgData name="Stephanides Angela" userId="5b81ab53-9508-45ea-96e7-b986684319a9" providerId="ADAL" clId="{D0E00EC5-BB90-46B9-9341-B531BE1EF9A7}" dt="2023-09-11T22:50:40.598" v="11" actId="47"/>
        <pc:sldMkLst>
          <pc:docMk/>
          <pc:sldMk cId="962258905" sldId="3834"/>
        </pc:sldMkLst>
        <pc:picChg chg="add mod">
          <ac:chgData name="Stephanides Angela" userId="5b81ab53-9508-45ea-96e7-b986684319a9" providerId="ADAL" clId="{D0E00EC5-BB90-46B9-9341-B531BE1EF9A7}" dt="2023-09-11T22:50:16.667" v="8" actId="1076"/>
          <ac:picMkLst>
            <pc:docMk/>
            <pc:sldMk cId="962258905" sldId="3834"/>
            <ac:picMk id="3" creationId="{95ED91B9-37D7-455E-AE27-FED743DFF07B}"/>
          </ac:picMkLst>
        </pc:picChg>
      </pc:sldChg>
      <pc:sldChg chg="addSp modSp mod ord">
        <pc:chgData name="Stephanides Angela" userId="5b81ab53-9508-45ea-96e7-b986684319a9" providerId="ADAL" clId="{D0E00EC5-BB90-46B9-9341-B531BE1EF9A7}" dt="2023-09-11T23:23:22.336" v="243" actId="1076"/>
        <pc:sldMkLst>
          <pc:docMk/>
          <pc:sldMk cId="2866428300" sldId="3835"/>
        </pc:sldMkLst>
        <pc:spChg chg="add mod">
          <ac:chgData name="Stephanides Angela" userId="5b81ab53-9508-45ea-96e7-b986684319a9" providerId="ADAL" clId="{D0E00EC5-BB90-46B9-9341-B531BE1EF9A7}" dt="2023-09-11T23:23:19.417" v="242" actId="1076"/>
          <ac:spMkLst>
            <pc:docMk/>
            <pc:sldMk cId="2866428300" sldId="3835"/>
            <ac:spMk id="7" creationId="{FB26F77F-5BD5-4DE6-B862-E2B73F73F9DF}"/>
          </ac:spMkLst>
        </pc:spChg>
        <pc:picChg chg="add mod">
          <ac:chgData name="Stephanides Angela" userId="5b81ab53-9508-45ea-96e7-b986684319a9" providerId="ADAL" clId="{D0E00EC5-BB90-46B9-9341-B531BE1EF9A7}" dt="2023-09-11T23:23:22.336" v="243" actId="1076"/>
          <ac:picMkLst>
            <pc:docMk/>
            <pc:sldMk cId="2866428300" sldId="3835"/>
            <ac:picMk id="3" creationId="{09FAC89A-92BE-4FA6-98F8-B4FE236237F7}"/>
          </ac:picMkLst>
        </pc:picChg>
      </pc:sldChg>
      <pc:sldChg chg="addSp modSp mod ord">
        <pc:chgData name="Stephanides Angela" userId="5b81ab53-9508-45ea-96e7-b986684319a9" providerId="ADAL" clId="{D0E00EC5-BB90-46B9-9341-B531BE1EF9A7}" dt="2023-09-11T23:24:34.574" v="248" actId="1076"/>
        <pc:sldMkLst>
          <pc:docMk/>
          <pc:sldMk cId="614087577" sldId="3836"/>
        </pc:sldMkLst>
        <pc:spChg chg="add mod">
          <ac:chgData name="Stephanides Angela" userId="5b81ab53-9508-45ea-96e7-b986684319a9" providerId="ADAL" clId="{D0E00EC5-BB90-46B9-9341-B531BE1EF9A7}" dt="2023-09-11T23:13:29.241" v="82" actId="1076"/>
          <ac:spMkLst>
            <pc:docMk/>
            <pc:sldMk cId="614087577" sldId="3836"/>
            <ac:spMk id="4" creationId="{4B384777-A989-4947-91A1-949C07BB49DF}"/>
          </ac:spMkLst>
        </pc:spChg>
        <pc:spChg chg="add mod">
          <ac:chgData name="Stephanides Angela" userId="5b81ab53-9508-45ea-96e7-b986684319a9" providerId="ADAL" clId="{D0E00EC5-BB90-46B9-9341-B531BE1EF9A7}" dt="2023-09-11T23:24:34.574" v="248" actId="1076"/>
          <ac:spMkLst>
            <pc:docMk/>
            <pc:sldMk cId="614087577" sldId="3836"/>
            <ac:spMk id="7" creationId="{0AA71EA0-FD12-4482-83B5-A55F059495FA}"/>
          </ac:spMkLst>
        </pc:spChg>
        <pc:picChg chg="add mod">
          <ac:chgData name="Stephanides Angela" userId="5b81ab53-9508-45ea-96e7-b986684319a9" providerId="ADAL" clId="{D0E00EC5-BB90-46B9-9341-B531BE1EF9A7}" dt="2023-09-11T23:13:33.005" v="83" actId="1076"/>
          <ac:picMkLst>
            <pc:docMk/>
            <pc:sldMk cId="614087577" sldId="3836"/>
            <ac:picMk id="3" creationId="{A21ECB48-1A21-47E2-8DFD-D1ED633B63C8}"/>
          </ac:picMkLst>
        </pc:picChg>
      </pc:sldChg>
      <pc:sldChg chg="addSp mod ord">
        <pc:chgData name="Stephanides Angela" userId="5b81ab53-9508-45ea-96e7-b986684319a9" providerId="ADAL" clId="{D0E00EC5-BB90-46B9-9341-B531BE1EF9A7}" dt="2023-09-11T23:13:52.275" v="84" actId="22"/>
        <pc:sldMkLst>
          <pc:docMk/>
          <pc:sldMk cId="1395051184" sldId="3837"/>
        </pc:sldMkLst>
        <pc:picChg chg="add">
          <ac:chgData name="Stephanides Angela" userId="5b81ab53-9508-45ea-96e7-b986684319a9" providerId="ADAL" clId="{D0E00EC5-BB90-46B9-9341-B531BE1EF9A7}" dt="2023-09-11T23:13:52.275" v="84" actId="22"/>
          <ac:picMkLst>
            <pc:docMk/>
            <pc:sldMk cId="1395051184" sldId="3837"/>
            <ac:picMk id="3" creationId="{5F305F9D-FC91-41A4-8630-19293FC64DFD}"/>
          </ac:picMkLst>
        </pc:picChg>
      </pc:sldChg>
      <pc:sldChg chg="addSp mod ord">
        <pc:chgData name="Stephanides Angela" userId="5b81ab53-9508-45ea-96e7-b986684319a9" providerId="ADAL" clId="{D0E00EC5-BB90-46B9-9341-B531BE1EF9A7}" dt="2023-09-11T23:14:07.378" v="85" actId="22"/>
        <pc:sldMkLst>
          <pc:docMk/>
          <pc:sldMk cId="2179830021" sldId="3838"/>
        </pc:sldMkLst>
        <pc:picChg chg="add">
          <ac:chgData name="Stephanides Angela" userId="5b81ab53-9508-45ea-96e7-b986684319a9" providerId="ADAL" clId="{D0E00EC5-BB90-46B9-9341-B531BE1EF9A7}" dt="2023-09-11T23:14:07.378" v="85" actId="22"/>
          <ac:picMkLst>
            <pc:docMk/>
            <pc:sldMk cId="2179830021" sldId="3838"/>
            <ac:picMk id="3" creationId="{B272F994-7C5D-43E4-8109-9A429D7CD736}"/>
          </ac:picMkLst>
        </pc:picChg>
      </pc:sldChg>
      <pc:sldChg chg="addSp modSp new ord">
        <pc:chgData name="Stephanides Angela" userId="5b81ab53-9508-45ea-96e7-b986684319a9" providerId="ADAL" clId="{D0E00EC5-BB90-46B9-9341-B531BE1EF9A7}" dt="2023-09-11T23:10:16.169" v="21"/>
        <pc:sldMkLst>
          <pc:docMk/>
          <pc:sldMk cId="2166791158" sldId="3839"/>
        </pc:sldMkLst>
        <pc:picChg chg="add mod">
          <ac:chgData name="Stephanides Angela" userId="5b81ab53-9508-45ea-96e7-b986684319a9" providerId="ADAL" clId="{D0E00EC5-BB90-46B9-9341-B531BE1EF9A7}" dt="2023-09-11T22:50:36.372" v="10"/>
          <ac:picMkLst>
            <pc:docMk/>
            <pc:sldMk cId="2166791158" sldId="3839"/>
            <ac:picMk id="5" creationId="{24E651CA-7AA5-4445-B0A4-C418CE3312FD}"/>
          </ac:picMkLst>
        </pc:picChg>
      </pc:sldChg>
      <pc:sldChg chg="addSp new mod">
        <pc:chgData name="Stephanides Angela" userId="5b81ab53-9508-45ea-96e7-b986684319a9" providerId="ADAL" clId="{D0E00EC5-BB90-46B9-9341-B531BE1EF9A7}" dt="2023-09-11T23:05:08.350" v="13" actId="22"/>
        <pc:sldMkLst>
          <pc:docMk/>
          <pc:sldMk cId="3550617238" sldId="3840"/>
        </pc:sldMkLst>
        <pc:picChg chg="add">
          <ac:chgData name="Stephanides Angela" userId="5b81ab53-9508-45ea-96e7-b986684319a9" providerId="ADAL" clId="{D0E00EC5-BB90-46B9-9341-B531BE1EF9A7}" dt="2023-09-11T23:05:08.350" v="13" actId="22"/>
          <ac:picMkLst>
            <pc:docMk/>
            <pc:sldMk cId="3550617238" sldId="3840"/>
            <ac:picMk id="3" creationId="{38FD5CC7-F7E8-4F93-91DB-BA6CF7892C67}"/>
          </ac:picMkLst>
        </pc:picChg>
      </pc:sldChg>
      <pc:sldChg chg="addSp modSp new mod">
        <pc:chgData name="Stephanides Angela" userId="5b81ab53-9508-45ea-96e7-b986684319a9" providerId="ADAL" clId="{D0E00EC5-BB90-46B9-9341-B531BE1EF9A7}" dt="2023-09-11T23:06:12.196" v="16" actId="14100"/>
        <pc:sldMkLst>
          <pc:docMk/>
          <pc:sldMk cId="3142986206" sldId="3841"/>
        </pc:sldMkLst>
        <pc:picChg chg="add mod">
          <ac:chgData name="Stephanides Angela" userId="5b81ab53-9508-45ea-96e7-b986684319a9" providerId="ADAL" clId="{D0E00EC5-BB90-46B9-9341-B531BE1EF9A7}" dt="2023-09-11T23:06:12.196" v="16" actId="14100"/>
          <ac:picMkLst>
            <pc:docMk/>
            <pc:sldMk cId="3142986206" sldId="3841"/>
            <ac:picMk id="3" creationId="{21461CF0-608E-4C03-A3E3-B6CFC307B56F}"/>
          </ac:picMkLst>
        </pc:picChg>
      </pc:sldChg>
      <pc:sldChg chg="addSp delSp modSp new mod">
        <pc:chgData name="Stephanides Angela" userId="5b81ab53-9508-45ea-96e7-b986684319a9" providerId="ADAL" clId="{D0E00EC5-BB90-46B9-9341-B531BE1EF9A7}" dt="2023-09-11T23:23:57.941" v="246" actId="478"/>
        <pc:sldMkLst>
          <pc:docMk/>
          <pc:sldMk cId="3921625592" sldId="3842"/>
        </pc:sldMkLst>
        <pc:spChg chg="del">
          <ac:chgData name="Stephanides Angela" userId="5b81ab53-9508-45ea-96e7-b986684319a9" providerId="ADAL" clId="{D0E00EC5-BB90-46B9-9341-B531BE1EF9A7}" dt="2023-09-11T23:18:18.177" v="231" actId="478"/>
          <ac:spMkLst>
            <pc:docMk/>
            <pc:sldMk cId="3921625592" sldId="3842"/>
            <ac:spMk id="3" creationId="{3BC08C5F-3A5A-47C0-8A0C-0AD3C7D7F240}"/>
          </ac:spMkLst>
        </pc:spChg>
        <pc:spChg chg="del mod">
          <ac:chgData name="Stephanides Angela" userId="5b81ab53-9508-45ea-96e7-b986684319a9" providerId="ADAL" clId="{D0E00EC5-BB90-46B9-9341-B531BE1EF9A7}" dt="2023-09-11T23:23:54.875" v="245" actId="478"/>
          <ac:spMkLst>
            <pc:docMk/>
            <pc:sldMk cId="3921625592" sldId="3842"/>
            <ac:spMk id="4" creationId="{AA2F5E52-3EEF-4820-9E0A-6564CD21EFD9}"/>
          </ac:spMkLst>
        </pc:spChg>
        <pc:spChg chg="del">
          <ac:chgData name="Stephanides Angela" userId="5b81ab53-9508-45ea-96e7-b986684319a9" providerId="ADAL" clId="{D0E00EC5-BB90-46B9-9341-B531BE1EF9A7}" dt="2023-09-11T23:23:57.941" v="246" actId="478"/>
          <ac:spMkLst>
            <pc:docMk/>
            <pc:sldMk cId="3921625592" sldId="3842"/>
            <ac:spMk id="5" creationId="{13D99006-E65B-4193-B193-5B44C9DDF54A}"/>
          </ac:spMkLst>
        </pc:spChg>
        <pc:picChg chg="add">
          <ac:chgData name="Stephanides Angela" userId="5b81ab53-9508-45ea-96e7-b986684319a9" providerId="ADAL" clId="{D0E00EC5-BB90-46B9-9341-B531BE1EF9A7}" dt="2023-09-11T23:10:40.641" v="25" actId="22"/>
          <ac:picMkLst>
            <pc:docMk/>
            <pc:sldMk cId="3921625592" sldId="3842"/>
            <ac:picMk id="8" creationId="{940D8EA4-95F6-45CD-92B3-6B8AC9816E8B}"/>
          </ac:picMkLst>
        </pc:picChg>
      </pc:sldChg>
      <pc:sldChg chg="addSp add mod">
        <pc:chgData name="Stephanides Angela" userId="5b81ab53-9508-45ea-96e7-b986684319a9" providerId="ADAL" clId="{D0E00EC5-BB90-46B9-9341-B531BE1EF9A7}" dt="2023-09-11T23:10:58.584" v="26" actId="22"/>
        <pc:sldMkLst>
          <pc:docMk/>
          <pc:sldMk cId="4124958858" sldId="3843"/>
        </pc:sldMkLst>
        <pc:picChg chg="add">
          <ac:chgData name="Stephanides Angela" userId="5b81ab53-9508-45ea-96e7-b986684319a9" providerId="ADAL" clId="{D0E00EC5-BB90-46B9-9341-B531BE1EF9A7}" dt="2023-09-11T23:10:58.584" v="26" actId="22"/>
          <ac:picMkLst>
            <pc:docMk/>
            <pc:sldMk cId="4124958858" sldId="3843"/>
            <ac:picMk id="8" creationId="{00BD1745-17CC-482F-8FF6-7F7DFD90B45A}"/>
          </ac:picMkLst>
        </pc:picChg>
      </pc:sldChg>
      <pc:sldChg chg="add del">
        <pc:chgData name="Stephanides Angela" userId="5b81ab53-9508-45ea-96e7-b986684319a9" providerId="ADAL" clId="{D0E00EC5-BB90-46B9-9341-B531BE1EF9A7}" dt="2023-09-11T23:11:03.084" v="27" actId="47"/>
        <pc:sldMkLst>
          <pc:docMk/>
          <pc:sldMk cId="3119356891" sldId="38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BA811-8917-4F1D-B22F-E96045BFA4E0}" type="datetimeFigureOut">
              <a:rPr lang="en-US" smtClean="0"/>
              <a:t>9/11/2023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6A29-4676-420C-BBE3-ACC2B80F64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9272" y="4078224"/>
            <a:ext cx="5559552" cy="15361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6" y="1911096"/>
            <a:ext cx="98298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5304" y="4379976"/>
            <a:ext cx="5038344" cy="7132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9/3/20XX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106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  <p:sldLayoutId id="214748378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mathopenref.com/constcopysegment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mathopenref.com/constcopyangle.html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openref.com/constbisectline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openref.com/constbisectangle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9055772">
            <a:off x="2429521" y="2235706"/>
            <a:ext cx="6592824" cy="2386584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Constructions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310FD-FF8A-4580-A267-2236EFA60B3F}"/>
              </a:ext>
            </a:extLst>
          </p:cNvPr>
          <p:cNvSpPr txBox="1"/>
          <p:nvPr/>
        </p:nvSpPr>
        <p:spPr>
          <a:xfrm>
            <a:off x="882595" y="751398"/>
            <a:ext cx="7186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With a Compass, Straightedge, and Patty Paper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685181-BFC2-4293-827C-CA3D1F9CA19A}"/>
              </a:ext>
            </a:extLst>
          </p:cNvPr>
          <p:cNvSpPr txBox="1">
            <a:spLocks/>
          </p:cNvSpPr>
          <p:nvPr/>
        </p:nvSpPr>
        <p:spPr>
          <a:xfrm>
            <a:off x="2030006" y="3428998"/>
            <a:ext cx="8759913" cy="26776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FFFFFF"/>
                </a:solidFill>
              </a:rPr>
              <a:t>Copy a Segment</a:t>
            </a:r>
          </a:p>
          <a:p>
            <a:r>
              <a:rPr lang="en-US" sz="2400" dirty="0">
                <a:solidFill>
                  <a:srgbClr val="FFFFFF"/>
                </a:solidFill>
              </a:rPr>
              <a:t>Copy an Angle </a:t>
            </a:r>
          </a:p>
          <a:p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Perpendicular Bisector of a Segment</a:t>
            </a:r>
            <a:endParaRPr lang="en-US" sz="2400" dirty="0"/>
          </a:p>
          <a:p>
            <a:r>
              <a:rPr lang="en-US" sz="2400" dirty="0">
                <a:solidFill>
                  <a:srgbClr val="FFFFFF"/>
                </a:solidFill>
              </a:rPr>
              <a:t>Bisect an Angle</a:t>
            </a:r>
          </a:p>
        </p:txBody>
      </p:sp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6742" y="3280802"/>
                <a:ext cx="6411380" cy="3232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sz="2800" b="1" dirty="0">
                    <a:solidFill>
                      <a:schemeClr val="tx1"/>
                    </a:solidFill>
                  </a:rPr>
                  <a:t>Construction: </a:t>
                </a:r>
                <a:r>
                  <a:rPr lang="en-IN" sz="2800" b="1" dirty="0"/>
                  <a:t>Copy a Segment </a:t>
                </a:r>
                <a:endParaRPr lang="en-IN" sz="2800" dirty="0"/>
              </a:p>
              <a:p>
                <a:pPr marL="1441450" indent="-1441450"/>
                <a:r>
                  <a:rPr lang="en-US" sz="2800" b="1" dirty="0">
                    <a:solidFill>
                      <a:schemeClr val="tx1"/>
                    </a:solidFill>
                  </a:rPr>
                  <a:t>Step 1 Draw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. To copy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, draw a line and point 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P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on the line. Place the compass at 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A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and adjust the compass so that the pencil is at 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B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. </a:t>
                </a:r>
                <a:r>
                  <a:rPr lang="en-US" sz="2800" dirty="0"/>
                  <a:t>	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42" y="3280802"/>
                <a:ext cx="6411380" cy="3232342"/>
              </a:xfrm>
              <a:prstGeom prst="rect">
                <a:avLst/>
              </a:prstGeom>
              <a:blipFill>
                <a:blip r:embed="rId2"/>
                <a:stretch>
                  <a:fillRect l="-1901" t="-1887" r="-3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Learn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Line Segment Congruence 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352" y="3292847"/>
            <a:ext cx="3229145" cy="287298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9B6902-0D5F-45B9-AA4D-52F10B744FF5}"/>
              </a:ext>
            </a:extLst>
          </p:cNvPr>
          <p:cNvSpPr txBox="1">
            <a:spLocks/>
          </p:cNvSpPr>
          <p:nvPr/>
        </p:nvSpPr>
        <p:spPr>
          <a:xfrm>
            <a:off x="616741" y="1812829"/>
            <a:ext cx="9197109" cy="12862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You can construct a segment that is congruent to a given segment. </a:t>
            </a:r>
          </a:p>
          <a:p>
            <a:r>
              <a:rPr lang="en-US" sz="2800"/>
              <a:t>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B20EB7-EB8D-4570-ACFF-3B56AE459C00}"/>
              </a:ext>
            </a:extLst>
          </p:cNvPr>
          <p:cNvSpPr txBox="1"/>
          <p:nvPr/>
        </p:nvSpPr>
        <p:spPr>
          <a:xfrm>
            <a:off x="5338849" y="1056346"/>
            <a:ext cx="658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https://www.mathopenref.com/constcopysegment.html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517" y="1774224"/>
                <a:ext cx="6443277" cy="38176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sz="2800" b="1">
                    <a:solidFill>
                      <a:schemeClr val="tx1"/>
                    </a:solidFill>
                  </a:rPr>
                  <a:t>Construction: </a:t>
                </a:r>
                <a:r>
                  <a:rPr lang="en-IN" sz="2800" b="1"/>
                  <a:t>Copy a Segment </a:t>
                </a:r>
                <a:endParaRPr lang="en-IN" sz="2800"/>
              </a:p>
              <a:p>
                <a:pPr marL="1441450" indent="-1441450"/>
                <a:r>
                  <a:rPr lang="en-US" sz="2800" b="1">
                    <a:solidFill>
                      <a:schemeClr val="tx1"/>
                    </a:solidFill>
                  </a:rPr>
                  <a:t>Step 2 Without adjusting the compass, place its point at </a:t>
                </a:r>
                <a:r>
                  <a:rPr lang="en-US" sz="2800" b="1" i="1">
                    <a:solidFill>
                      <a:schemeClr val="tx1"/>
                    </a:solidFill>
                  </a:rPr>
                  <a:t>P </a:t>
                </a:r>
                <a:r>
                  <a:rPr lang="en-US" sz="2800" b="1">
                    <a:solidFill>
                      <a:schemeClr val="tx1"/>
                    </a:solidFill>
                  </a:rPr>
                  <a:t>and draw an arc that intersects the line. Label the intersection </a:t>
                </a:r>
                <a:r>
                  <a:rPr lang="en-US" sz="2800" b="1" i="1">
                    <a:solidFill>
                      <a:schemeClr val="tx1"/>
                    </a:solidFill>
                  </a:rPr>
                  <a:t>Q</a:t>
                </a:r>
                <a:r>
                  <a:rPr lang="en-US" sz="2800" b="1">
                    <a:solidFill>
                      <a:schemeClr val="tx1"/>
                    </a:solidFill>
                  </a:rPr>
                  <a:t>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en-US"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>
                    <a:solidFill>
                      <a:schemeClr val="tx1"/>
                    </a:solidFill>
                  </a:rPr>
                  <a:t>≅</a:t>
                </a:r>
                <a:r>
                  <a:rPr lang="en-US" sz="2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𝑷𝑸</m:t>
                        </m:r>
                      </m:e>
                    </m:acc>
                  </m:oMath>
                </a14:m>
                <a:endParaRPr lang="en-US" sz="28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17" y="1774224"/>
                <a:ext cx="6443277" cy="3817683"/>
              </a:xfrm>
              <a:prstGeom prst="rect">
                <a:avLst/>
              </a:prstGeom>
              <a:blipFill>
                <a:blip r:embed="rId2"/>
                <a:stretch>
                  <a:fillRect l="-1892" t="-1597" r="-3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Learn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Line Segment Congruence 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8"/>
          <a:stretch/>
        </p:blipFill>
        <p:spPr>
          <a:xfrm>
            <a:off x="7773606" y="2290392"/>
            <a:ext cx="3080951" cy="27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7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FD5CC7-F7E8-4F93-91DB-BA6CF7892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73" y="1595181"/>
            <a:ext cx="8630854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1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3506" y="1465530"/>
          <a:ext cx="10917518" cy="5175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4014">
                  <a:extLst>
                    <a:ext uri="{9D8B030D-6E8A-4147-A177-3AD203B41FA5}">
                      <a16:colId xmlns:a16="http://schemas.microsoft.com/office/drawing/2014/main" val="1251275736"/>
                    </a:ext>
                  </a:extLst>
                </a:gridCol>
                <a:gridCol w="4723504">
                  <a:extLst>
                    <a:ext uri="{9D8B030D-6E8A-4147-A177-3AD203B41FA5}">
                      <a16:colId xmlns:a16="http://schemas.microsoft.com/office/drawing/2014/main" val="247547878"/>
                    </a:ext>
                  </a:extLst>
                </a:gridCol>
              </a:tblGrid>
              <a:tr h="56647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>
                          <a:solidFill>
                            <a:schemeClr val="tx1"/>
                          </a:solidFill>
                        </a:rPr>
                        <a:t>Construction: </a:t>
                      </a:r>
                      <a:r>
                        <a:rPr lang="en-IN" sz="2800" b="1" dirty="0">
                          <a:solidFill>
                            <a:schemeClr val="tx2"/>
                          </a:solidFill>
                        </a:rPr>
                        <a:t>Copy an Angle</a:t>
                      </a:r>
                      <a:endParaRPr lang="en-US" sz="2800" b="0" i="0" u="none" strike="noStrike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24121"/>
                  </a:ext>
                </a:extLst>
              </a:tr>
              <a:tr h="2383883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1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You are given ∠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Use a straightedge to draw a ray on your paper. Label its endpoint G. 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27780"/>
                  </a:ext>
                </a:extLst>
              </a:tr>
              <a:tr h="18175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2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Place the thumbtack at the vertex of ∠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and draw a large arc that intersects both sides of ∠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Label the points of intersection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682479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16" y="4605887"/>
            <a:ext cx="1990821" cy="1573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DD6CAE-215E-4009-8A92-5F2ADC772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42" y="2090818"/>
            <a:ext cx="2275170" cy="2202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88B7C4-F29F-417D-8F1B-51396CB27499}"/>
              </a:ext>
            </a:extLst>
          </p:cNvPr>
          <p:cNvSpPr txBox="1"/>
          <p:nvPr/>
        </p:nvSpPr>
        <p:spPr>
          <a:xfrm>
            <a:off x="5352109" y="755199"/>
            <a:ext cx="658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https://www.mathopenref.com/constcopyangle.html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3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3506" y="1465530"/>
          <a:ext cx="10917518" cy="4833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4014">
                  <a:extLst>
                    <a:ext uri="{9D8B030D-6E8A-4147-A177-3AD203B41FA5}">
                      <a16:colId xmlns:a16="http://schemas.microsoft.com/office/drawing/2014/main" val="1251275736"/>
                    </a:ext>
                  </a:extLst>
                </a:gridCol>
                <a:gridCol w="4723504">
                  <a:extLst>
                    <a:ext uri="{9D8B030D-6E8A-4147-A177-3AD203B41FA5}">
                      <a16:colId xmlns:a16="http://schemas.microsoft.com/office/drawing/2014/main" val="247547878"/>
                    </a:ext>
                  </a:extLst>
                </a:gridCol>
              </a:tblGrid>
              <a:tr h="56647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>
                          <a:solidFill>
                            <a:schemeClr val="tx1"/>
                          </a:solidFill>
                        </a:rPr>
                        <a:t>Construction: </a:t>
                      </a:r>
                      <a:r>
                        <a:rPr lang="en-IN" sz="2800" b="1" dirty="0">
                          <a:solidFill>
                            <a:schemeClr val="tx2"/>
                          </a:solidFill>
                        </a:rPr>
                        <a:t>Copy an Angle</a:t>
                      </a:r>
                      <a:endParaRPr lang="en-US" sz="2800" b="0" i="0" u="none" strike="noStrike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24121"/>
                  </a:ext>
                </a:extLst>
              </a:tr>
              <a:tr h="1417320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3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Without changing the length of the string, place the thumbtack 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and draw an arc that starts above the ray and intersects the ray. Label the point of intersection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0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27780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4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Place the thumbtack 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and adjust your string so that the pencil tip is 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68247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7D091BD-F0EE-4788-AA38-5A27A792D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14" y="2247522"/>
            <a:ext cx="2651352" cy="17228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46E807-2715-4AB8-8960-118CCF221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14" y="4320592"/>
            <a:ext cx="2316815" cy="194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0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3506" y="1465530"/>
          <a:ext cx="10917518" cy="383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4014">
                  <a:extLst>
                    <a:ext uri="{9D8B030D-6E8A-4147-A177-3AD203B41FA5}">
                      <a16:colId xmlns:a16="http://schemas.microsoft.com/office/drawing/2014/main" val="1251275736"/>
                    </a:ext>
                  </a:extLst>
                </a:gridCol>
                <a:gridCol w="4723504">
                  <a:extLst>
                    <a:ext uri="{9D8B030D-6E8A-4147-A177-3AD203B41FA5}">
                      <a16:colId xmlns:a16="http://schemas.microsoft.com/office/drawing/2014/main" val="247547878"/>
                    </a:ext>
                  </a:extLst>
                </a:gridCol>
              </a:tblGrid>
              <a:tr h="56647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>
                          <a:solidFill>
                            <a:schemeClr val="tx1"/>
                          </a:solidFill>
                        </a:rPr>
                        <a:t>Construction: </a:t>
                      </a:r>
                      <a:r>
                        <a:rPr lang="en-IN" sz="2800" b="1" dirty="0">
                          <a:solidFill>
                            <a:schemeClr val="tx2"/>
                          </a:solidFill>
                        </a:rPr>
                        <a:t>Copy an Angle</a:t>
                      </a:r>
                      <a:endParaRPr lang="en-US" sz="2800" b="0" i="0" u="none" strike="noStrike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24121"/>
                  </a:ext>
                </a:extLst>
              </a:tr>
              <a:tr h="3271520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5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Without changing the length of the string, place the thumbtack 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and draw an arc to intersect the larger arc you drew in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3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Label the point of intersection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0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2778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06A499F-0153-4AC1-8CB0-292E3DFC1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091" y="2312408"/>
            <a:ext cx="3393776" cy="241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3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633506" y="1465530"/>
              <a:ext cx="10917518" cy="4732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4014">
                      <a:extLst>
                        <a:ext uri="{9D8B030D-6E8A-4147-A177-3AD203B41FA5}">
                          <a16:colId xmlns:a16="http://schemas.microsoft.com/office/drawing/2014/main" val="1251275736"/>
                        </a:ext>
                      </a:extLst>
                    </a:gridCol>
                    <a:gridCol w="4723504">
                      <a:extLst>
                        <a:ext uri="{9D8B030D-6E8A-4147-A177-3AD203B41FA5}">
                          <a16:colId xmlns:a16="http://schemas.microsoft.com/office/drawing/2014/main" val="247547878"/>
                        </a:ext>
                      </a:extLst>
                    </a:gridCol>
                  </a:tblGrid>
                  <a:tr h="56647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800" b="1" dirty="0">
                              <a:solidFill>
                                <a:schemeClr val="tx1"/>
                              </a:solidFill>
                            </a:rPr>
                            <a:t>Construction: </a:t>
                          </a:r>
                          <a:r>
                            <a:rPr lang="en-IN" sz="2800" b="1" dirty="0">
                              <a:solidFill>
                                <a:schemeClr val="tx2"/>
                              </a:solidFill>
                            </a:rPr>
                            <a:t>Copy an Angle</a:t>
                          </a:r>
                          <a:endParaRPr lang="en-US" sz="2800" b="0" i="0" u="none" strike="noStrike" baseline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3024121"/>
                      </a:ext>
                    </a:extLst>
                  </a:tr>
                  <a:tr h="41656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STEP 6 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Use a straightedge to draw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800" b="0" i="1" u="none" strike="noStrike" kern="1200" baseline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u="none" strike="noStrike" kern="1200" baseline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𝐺𝐹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 ∠</a:t>
                          </a:r>
                          <a:r>
                            <a:rPr lang="en-US" sz="2800" b="0" i="1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≅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∠</a:t>
                          </a:r>
                          <a:r>
                            <a:rPr lang="en-US" sz="2800" b="0" i="1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FGH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36824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4314500"/>
                  </p:ext>
                </p:extLst>
              </p:nvPr>
            </p:nvGraphicFramePr>
            <p:xfrm>
              <a:off x="633506" y="1465530"/>
              <a:ext cx="10917518" cy="4732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4014">
                      <a:extLst>
                        <a:ext uri="{9D8B030D-6E8A-4147-A177-3AD203B41FA5}">
                          <a16:colId xmlns:a16="http://schemas.microsoft.com/office/drawing/2014/main" val="1251275736"/>
                        </a:ext>
                      </a:extLst>
                    </a:gridCol>
                    <a:gridCol w="4723504">
                      <a:extLst>
                        <a:ext uri="{9D8B030D-6E8A-4147-A177-3AD203B41FA5}">
                          <a16:colId xmlns:a16="http://schemas.microsoft.com/office/drawing/2014/main" val="247547878"/>
                        </a:ext>
                      </a:extLst>
                    </a:gridCol>
                  </a:tblGrid>
                  <a:tr h="56647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800" b="1" dirty="0">
                              <a:solidFill>
                                <a:schemeClr val="tx1"/>
                              </a:solidFill>
                            </a:rPr>
                            <a:t>Construction: </a:t>
                          </a:r>
                          <a:r>
                            <a:rPr lang="en-IN" sz="2800" b="1" dirty="0">
                              <a:solidFill>
                                <a:schemeClr val="tx2"/>
                              </a:solidFill>
                            </a:rPr>
                            <a:t>Copy an Angle</a:t>
                          </a:r>
                          <a:endParaRPr lang="en-US" sz="2800" b="0" i="0" u="none" strike="noStrike" baseline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3024121"/>
                      </a:ext>
                    </a:extLst>
                  </a:tr>
                  <a:tr h="41656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" t="-15058" r="-76401" b="-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368247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1E7A200-9C70-4606-9374-3ED23EDC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876" y="2101923"/>
            <a:ext cx="2615421" cy="409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461CF0-608E-4C03-A3E3-B6CFC307B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521" y="1614234"/>
            <a:ext cx="8930170" cy="383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86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10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AC89A-92BE-4FA6-98F8-B4FE23623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69" y="1200929"/>
            <a:ext cx="12192000" cy="54131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26F77F-5BD5-4DE6-B862-E2B73F73F9DF}"/>
              </a:ext>
            </a:extLst>
          </p:cNvPr>
          <p:cNvSpPr txBox="1"/>
          <p:nvPr/>
        </p:nvSpPr>
        <p:spPr>
          <a:xfrm>
            <a:off x="5832102" y="316984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https://www.mathopenref.com/constbisectline.html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2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1AE23-4059-4DAE-B750-09621A8A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FFF896-9E36-4DDD-9757-43CC4220E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0D8EA4-95F6-45CD-92B3-6B8AC9816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339"/>
            <a:ext cx="12192000" cy="5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2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1AE23-4059-4DAE-B750-09621A8A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08C5F-3A5A-47C0-8A0C-0AD3C7D7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F5E52-3EEF-4820-9E0A-6564CD21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D99006-E65B-4193-B193-5B44C9DD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FFF896-9E36-4DDD-9757-43CC4220E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BD1745-17CC-482F-8FF6-7F7DFD90B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7" y="242443"/>
            <a:ext cx="10783805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5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1F6CC-3497-4A00-8CC5-A5489FF22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523C3-819A-4EAE-92F4-FA2CA22F3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14CF1-4E8D-47F5-B3E5-EF609AAF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E651CA-7AA5-4445-B0A4-C418CE331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1" y="851209"/>
            <a:ext cx="11078817" cy="452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91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14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ECB48-1A21-47E2-8DFD-D1ED633B6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66" y="837838"/>
            <a:ext cx="11574490" cy="518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384777-A989-4947-91A1-949C07BB49DF}"/>
              </a:ext>
            </a:extLst>
          </p:cNvPr>
          <p:cNvSpPr txBox="1"/>
          <p:nvPr/>
        </p:nvSpPr>
        <p:spPr>
          <a:xfrm>
            <a:off x="2480807" y="715617"/>
            <a:ext cx="6010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Construction of an Angle Bisector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71EA0-FD12-4482-83B5-A55F059495FA}"/>
              </a:ext>
            </a:extLst>
          </p:cNvPr>
          <p:cNvSpPr txBox="1"/>
          <p:nvPr/>
        </p:nvSpPr>
        <p:spPr>
          <a:xfrm>
            <a:off x="5631512" y="285175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https://www.mathopenref.com/constbisectangle.html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87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15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305F9D-FC91-41A4-8630-19293FC64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5595"/>
            <a:ext cx="12192000" cy="540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51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16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72F994-7C5D-43E4-8109-9A429D7CD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93" y="542522"/>
            <a:ext cx="9050013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30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1D8589-D034-4560-85B2-07A26938B52E}"/>
              </a:ext>
            </a:extLst>
          </p:cNvPr>
          <p:cNvGraphicFramePr>
            <a:graphicFrameLocks noGrp="1"/>
          </p:cNvGraphicFramePr>
          <p:nvPr/>
        </p:nvGraphicFramePr>
        <p:xfrm>
          <a:off x="633506" y="1465530"/>
          <a:ext cx="10917518" cy="4882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4014">
                  <a:extLst>
                    <a:ext uri="{9D8B030D-6E8A-4147-A177-3AD203B41FA5}">
                      <a16:colId xmlns:a16="http://schemas.microsoft.com/office/drawing/2014/main" val="1251275736"/>
                    </a:ext>
                  </a:extLst>
                </a:gridCol>
                <a:gridCol w="4723504">
                  <a:extLst>
                    <a:ext uri="{9D8B030D-6E8A-4147-A177-3AD203B41FA5}">
                      <a16:colId xmlns:a16="http://schemas.microsoft.com/office/drawing/2014/main" val="247547878"/>
                    </a:ext>
                  </a:extLst>
                </a:gridCol>
              </a:tblGrid>
              <a:tr h="56647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>
                          <a:solidFill>
                            <a:schemeClr val="tx1"/>
                          </a:solidFill>
                        </a:rPr>
                        <a:t>Construction: </a:t>
                      </a:r>
                      <a:r>
                        <a:rPr lang="en-IN" sz="2800" b="1" dirty="0">
                          <a:solidFill>
                            <a:schemeClr val="tx2"/>
                          </a:solidFill>
                        </a:rPr>
                        <a:t>Bisect an Angle</a:t>
                      </a:r>
                      <a:endParaRPr lang="en-US" sz="2800" b="0" i="0" u="none" strike="noStrike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24121"/>
                  </a:ext>
                </a:extLst>
              </a:tr>
              <a:tr h="2205463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1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Draw ∠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PQR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on a sheet of tracing paper.</a:t>
                      </a:r>
                    </a:p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27780"/>
                  </a:ext>
                </a:extLst>
              </a:tr>
              <a:tr h="2110554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 2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Fold the paper until the two rays of the angle overlap. Then crease the paper. Unfold the paper.</a:t>
                      </a:r>
                      <a:endParaRPr lang="en-IN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68247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CBEA7DF-2DE1-4212-B3E1-BFA54257A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52" y="2185629"/>
            <a:ext cx="1940322" cy="1940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53274A-3B9D-4040-A874-CA470EC46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52" y="4444697"/>
            <a:ext cx="2308303" cy="181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35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51D8589-D034-4560-85B2-07A26938B5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3506" y="1465530"/>
              <a:ext cx="10917518" cy="37973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4014">
                      <a:extLst>
                        <a:ext uri="{9D8B030D-6E8A-4147-A177-3AD203B41FA5}">
                          <a16:colId xmlns:a16="http://schemas.microsoft.com/office/drawing/2014/main" val="1251275736"/>
                        </a:ext>
                      </a:extLst>
                    </a:gridCol>
                    <a:gridCol w="4723504">
                      <a:extLst>
                        <a:ext uri="{9D8B030D-6E8A-4147-A177-3AD203B41FA5}">
                          <a16:colId xmlns:a16="http://schemas.microsoft.com/office/drawing/2014/main" val="247547878"/>
                        </a:ext>
                      </a:extLst>
                    </a:gridCol>
                  </a:tblGrid>
                  <a:tr h="56647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800" b="1" dirty="0">
                              <a:solidFill>
                                <a:schemeClr val="tx1"/>
                              </a:solidFill>
                            </a:rPr>
                            <a:t>Construction: </a:t>
                          </a:r>
                          <a:r>
                            <a:rPr lang="en-IN" sz="2800" b="1" dirty="0">
                              <a:solidFill>
                                <a:schemeClr val="tx2"/>
                              </a:solidFill>
                            </a:rPr>
                            <a:t>Bisect an Angle</a:t>
                          </a:r>
                          <a:endParaRPr lang="en-US" sz="2800" b="0" i="0" u="none" strike="noStrike" baseline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3024121"/>
                      </a:ext>
                    </a:extLst>
                  </a:tr>
                  <a:tr h="3230880">
                    <a:tc>
                      <a:txBody>
                        <a:bodyPr/>
                        <a:lstStyle/>
                        <a:p>
                          <a:r>
                            <a:rPr lang="en-US" sz="2800" b="1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STEP 3 </a:t>
                          </a:r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Draw and label point </a:t>
                          </a:r>
                          <a:r>
                            <a:rPr lang="en-US" sz="2800" i="1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 </a:t>
                          </a:r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in the interior of ∠</a:t>
                          </a:r>
                          <a:r>
                            <a:rPr lang="en-US" sz="2800" i="1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 </a:t>
                          </a:r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and on the crease. Use a straightedge to draw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𝑄𝑇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𝑄𝑇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800" i="1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is the bisector of ∠</a:t>
                          </a:r>
                          <a:r>
                            <a:rPr lang="en-US" sz="2800" i="1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</a:t>
                          </a:r>
                          <a:r>
                            <a:rPr lang="en-US" sz="2800" kern="120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15277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51D8589-D034-4560-85B2-07A26938B5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2281267"/>
                  </p:ext>
                </p:extLst>
              </p:nvPr>
            </p:nvGraphicFramePr>
            <p:xfrm>
              <a:off x="633506" y="1465530"/>
              <a:ext cx="10917518" cy="37973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4014">
                      <a:extLst>
                        <a:ext uri="{9D8B030D-6E8A-4147-A177-3AD203B41FA5}">
                          <a16:colId xmlns:a16="http://schemas.microsoft.com/office/drawing/2014/main" val="1251275736"/>
                        </a:ext>
                      </a:extLst>
                    </a:gridCol>
                    <a:gridCol w="4723504">
                      <a:extLst>
                        <a:ext uri="{9D8B030D-6E8A-4147-A177-3AD203B41FA5}">
                          <a16:colId xmlns:a16="http://schemas.microsoft.com/office/drawing/2014/main" val="247547878"/>
                        </a:ext>
                      </a:extLst>
                    </a:gridCol>
                  </a:tblGrid>
                  <a:tr h="566470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800" b="1" dirty="0">
                              <a:solidFill>
                                <a:schemeClr val="tx1"/>
                              </a:solidFill>
                            </a:rPr>
                            <a:t>Construction: </a:t>
                          </a:r>
                          <a:r>
                            <a:rPr lang="en-IN" sz="2800" b="1" dirty="0">
                              <a:solidFill>
                                <a:schemeClr val="tx2"/>
                              </a:solidFill>
                            </a:rPr>
                            <a:t>Bisect an Angle</a:t>
                          </a:r>
                          <a:endParaRPr lang="en-US" sz="2800" b="0" i="0" u="none" strike="noStrike" baseline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3024121"/>
                      </a:ext>
                    </a:extLst>
                  </a:tr>
                  <a:tr h="3230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" t="-19397" r="-76401" b="-3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152778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E8E621C-FE68-444B-AB6F-4FEB54FE1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90" y="2342886"/>
            <a:ext cx="2185554" cy="21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79076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DEF148-1770-458F-8F5B-C3D0A278AA9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{06431248-C2CD-4274-BD60-F24A5C8E3375}tf78504181_win32</Template>
  <TotalTime>46</TotalTime>
  <Words>471</Words>
  <Application>Microsoft Office PowerPoint</Application>
  <PresentationFormat>Widescreen</PresentationFormat>
  <Paragraphs>59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Avenir Next LT Pro</vt:lpstr>
      <vt:lpstr>Calibri</vt:lpstr>
      <vt:lpstr>Cambria Math</vt:lpstr>
      <vt:lpstr>Tw Cen MT</vt:lpstr>
      <vt:lpstr>Vectipede Bk</vt:lpstr>
      <vt:lpstr>ShapesVTI</vt:lpstr>
      <vt:lpstr>Constructions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Constructions</dc:title>
  <dc:creator>Stephanides Angela</dc:creator>
  <cp:lastModifiedBy>Stephanides Angela</cp:lastModifiedBy>
  <cp:revision>1</cp:revision>
  <dcterms:created xsi:type="dcterms:W3CDTF">2023-08-21T01:48:45Z</dcterms:created>
  <dcterms:modified xsi:type="dcterms:W3CDTF">2023-09-11T23:24:57Z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