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57" r:id="rId5"/>
    <p:sldId id="395" r:id="rId6"/>
    <p:sldId id="396" r:id="rId7"/>
    <p:sldId id="397" r:id="rId8"/>
    <p:sldId id="398" r:id="rId9"/>
    <p:sldId id="317" r:id="rId10"/>
    <p:sldId id="392" r:id="rId11"/>
    <p:sldId id="393" r:id="rId12"/>
    <p:sldId id="394" r:id="rId13"/>
    <p:sldId id="399" r:id="rId14"/>
    <p:sldId id="40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C58A4-F59B-0DE8-1054-9977FE92AD4F}" v="22" dt="2023-03-09T23:20:10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3725" autoAdjust="0"/>
  </p:normalViewPr>
  <p:slideViewPr>
    <p:cSldViewPr snapToGrid="0">
      <p:cViewPr varScale="1">
        <p:scale>
          <a:sx n="62" d="100"/>
          <a:sy n="62" d="100"/>
        </p:scale>
        <p:origin x="420" y="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64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05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04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33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17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12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02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85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rmAutofit fontScale="90000"/>
          </a:bodyPr>
          <a:lstStyle/>
          <a:p>
            <a:r>
              <a:rPr lang="en-US" dirty="0"/>
              <a:t>Modules 6-8 Review for Benchmark 2</a:t>
            </a:r>
          </a:p>
        </p:txBody>
      </p:sp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rmAutofit/>
          </a:bodyPr>
          <a:lstStyle/>
          <a:p>
            <a:r>
              <a:rPr lang="en-US" dirty="0"/>
              <a:t>Geometry</a:t>
            </a:r>
          </a:p>
        </p:txBody>
      </p:sp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FB7A1-8A0A-4D2A-9E39-BBD9AAFFE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294" y="0"/>
            <a:ext cx="8203955" cy="5976092"/>
          </a:xfrm>
          <a:prstGeom prst="rect">
            <a:avLst/>
          </a:prstGeom>
        </p:spPr>
      </p:pic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9AB24AE-A1BD-C4D6-7C62-0378260D0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9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EB9169-0761-4FE0-85BB-412AC8102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17" y="600071"/>
            <a:ext cx="7455070" cy="4855506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D30E89C2-844F-C121-1216-3D8F0D1B4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5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F71CAC-00C8-4F19-88F4-144C2AA93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598" y="488989"/>
            <a:ext cx="9152323" cy="4596719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99530C2-B192-EEF2-297E-205BF6427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B329A8A-CD37-59CD-7240-5A4A227C8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0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Data Points Digital background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F014E3-3837-42B3-A5A9-2121D74B6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83" y="87467"/>
            <a:ext cx="8772534" cy="4601733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99452D1-335F-3425-E46F-DCBC36C17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09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C64A91D-E535-4C24-A0E3-96A3810E3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FC4867-BA3E-4F8E-AB23-684F34DF3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EF2B05-DD3C-4736-BBEA-BB3720269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5507" y="105298"/>
            <a:ext cx="6181505" cy="6030930"/>
          </a:xfrm>
          <a:prstGeom prst="rect">
            <a:avLst/>
          </a:prstGeom>
        </p:spPr>
      </p:pic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073B53C-D101-BF1B-6BFB-E552531F2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2C365A-DC44-4B47-A4C6-251B190CB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155" y="0"/>
            <a:ext cx="7964598" cy="5815173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1B52BBA-2F24-05AF-D4CB-15F1C05A9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3A20ED-1876-4993-B85E-3257D59A9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826" y="0"/>
            <a:ext cx="7108323" cy="6059298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5BC453F-A2A9-BE15-EFF2-3178C8464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07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B49FE3-1A9C-4D28-9DAB-4DD4B2059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42" y="236306"/>
            <a:ext cx="8754933" cy="5517222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953CE20-4F7F-28C0-B9DD-8760CADCDD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37A3ED-9B5B-4DD1-80F7-7B248B1C7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267" y="0"/>
            <a:ext cx="7685427" cy="6282390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E40A45E-01AF-0AAE-C208-0F036922A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64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ata Points Digital background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81DED0-01EA-4D37-8C24-D4D2A12A9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095" y="0"/>
            <a:ext cx="8202170" cy="6230219"/>
          </a:xfrm>
          <a:prstGeom prst="rect">
            <a:avLst/>
          </a:prstGeom>
        </p:spPr>
      </p:pic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7D8D1C8D-7E6B-B80A-E05E-38B4BDD26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00849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A163FB7-958F-4794-B3EE-EC8933868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76BC85-9361-4044-951E-1D698143E5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128D9D-8887-4AE7-BD39-EBCD268E911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TM33713516</Template>
  <TotalTime>0</TotalTime>
  <Words>18</Words>
  <Application>Microsoft Office PowerPoint</Application>
  <PresentationFormat>Widescreen</PresentationFormat>
  <Paragraphs>13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3DFloatVTI</vt:lpstr>
      <vt:lpstr>Modules 6-8 Review for Benchmark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Modules 6-8 Review for Benchmark 2</dc:title>
  <dc:creator/>
  <cp:lastModifiedBy/>
  <cp:revision>12</cp:revision>
  <dcterms:created xsi:type="dcterms:W3CDTF">2021-01-28T12:59:42Z</dcterms:created>
  <dcterms:modified xsi:type="dcterms:W3CDTF">2023-03-09T23:20:12Z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