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0" autoAdjust="0"/>
    <p:restoredTop sz="94660"/>
  </p:normalViewPr>
  <p:slideViewPr>
    <p:cSldViewPr snapToGrid="0">
      <p:cViewPr varScale="1">
        <p:scale>
          <a:sx n="67" d="100"/>
          <a:sy n="67" d="100"/>
        </p:scale>
        <p:origin x="4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des Angela" userId="5b81ab53-9508-45ea-96e7-b986684319a9" providerId="ADAL" clId="{96EFAC08-DA3C-4F68-A62E-B1388974512A}"/>
    <pc:docChg chg="custSel modSld">
      <pc:chgData name="Stephanides Angela" userId="5b81ab53-9508-45ea-96e7-b986684319a9" providerId="ADAL" clId="{96EFAC08-DA3C-4F68-A62E-B1388974512A}" dt="2023-01-19T03:45:28.296" v="13" actId="14100"/>
      <pc:docMkLst>
        <pc:docMk/>
      </pc:docMkLst>
      <pc:sldChg chg="delSp modSp mod delAnim">
        <pc:chgData name="Stephanides Angela" userId="5b81ab53-9508-45ea-96e7-b986684319a9" providerId="ADAL" clId="{96EFAC08-DA3C-4F68-A62E-B1388974512A}" dt="2023-01-19T03:44:37.421" v="5" actId="1076"/>
        <pc:sldMkLst>
          <pc:docMk/>
          <pc:sldMk cId="2862915504" sldId="257"/>
        </pc:sldMkLst>
        <pc:spChg chg="del">
          <ac:chgData name="Stephanides Angela" userId="5b81ab53-9508-45ea-96e7-b986684319a9" providerId="ADAL" clId="{96EFAC08-DA3C-4F68-A62E-B1388974512A}" dt="2023-01-19T03:44:25.925" v="0" actId="478"/>
          <ac:spMkLst>
            <pc:docMk/>
            <pc:sldMk cId="2862915504" sldId="257"/>
            <ac:spMk id="153604" creationId="{00000000-0000-0000-0000-000000000000}"/>
          </ac:spMkLst>
        </pc:spChg>
        <pc:picChg chg="mod">
          <ac:chgData name="Stephanides Angela" userId="5b81ab53-9508-45ea-96e7-b986684319a9" providerId="ADAL" clId="{96EFAC08-DA3C-4F68-A62E-B1388974512A}" dt="2023-01-19T03:44:37.421" v="5" actId="1076"/>
          <ac:picMkLst>
            <pc:docMk/>
            <pc:sldMk cId="2862915504" sldId="257"/>
            <ac:picMk id="153606" creationId="{00000000-0000-0000-0000-000000000000}"/>
          </ac:picMkLst>
        </pc:picChg>
      </pc:sldChg>
      <pc:sldChg chg="modSp mod">
        <pc:chgData name="Stephanides Angela" userId="5b81ab53-9508-45ea-96e7-b986684319a9" providerId="ADAL" clId="{96EFAC08-DA3C-4F68-A62E-B1388974512A}" dt="2023-01-19T03:44:49.316" v="8" actId="1076"/>
        <pc:sldMkLst>
          <pc:docMk/>
          <pc:sldMk cId="2224160240" sldId="258"/>
        </pc:sldMkLst>
        <pc:picChg chg="mod">
          <ac:chgData name="Stephanides Angela" userId="5b81ab53-9508-45ea-96e7-b986684319a9" providerId="ADAL" clId="{96EFAC08-DA3C-4F68-A62E-B1388974512A}" dt="2023-01-19T03:44:49.316" v="8" actId="1076"/>
          <ac:picMkLst>
            <pc:docMk/>
            <pc:sldMk cId="2224160240" sldId="258"/>
            <ac:picMk id="154631" creationId="{00000000-0000-0000-0000-000000000000}"/>
          </ac:picMkLst>
        </pc:picChg>
      </pc:sldChg>
      <pc:sldChg chg="modSp mod">
        <pc:chgData name="Stephanides Angela" userId="5b81ab53-9508-45ea-96e7-b986684319a9" providerId="ADAL" clId="{96EFAC08-DA3C-4F68-A62E-B1388974512A}" dt="2023-01-19T03:45:00.395" v="10" actId="1076"/>
        <pc:sldMkLst>
          <pc:docMk/>
          <pc:sldMk cId="2334623390" sldId="259"/>
        </pc:sldMkLst>
        <pc:picChg chg="mod">
          <ac:chgData name="Stephanides Angela" userId="5b81ab53-9508-45ea-96e7-b986684319a9" providerId="ADAL" clId="{96EFAC08-DA3C-4F68-A62E-B1388974512A}" dt="2023-01-19T03:45:00.395" v="10" actId="1076"/>
          <ac:picMkLst>
            <pc:docMk/>
            <pc:sldMk cId="2334623390" sldId="259"/>
            <ac:picMk id="114695" creationId="{00000000-0000-0000-0000-000000000000}"/>
          </ac:picMkLst>
        </pc:picChg>
      </pc:sldChg>
      <pc:sldChg chg="delSp modSp mod">
        <pc:chgData name="Stephanides Angela" userId="5b81ab53-9508-45ea-96e7-b986684319a9" providerId="ADAL" clId="{96EFAC08-DA3C-4F68-A62E-B1388974512A}" dt="2023-01-19T03:45:28.296" v="13" actId="14100"/>
        <pc:sldMkLst>
          <pc:docMk/>
          <pc:sldMk cId="3252284629" sldId="260"/>
        </pc:sldMkLst>
        <pc:spChg chg="del">
          <ac:chgData name="Stephanides Angela" userId="5b81ab53-9508-45ea-96e7-b986684319a9" providerId="ADAL" clId="{96EFAC08-DA3C-4F68-A62E-B1388974512A}" dt="2023-01-19T03:45:23.648" v="11" actId="478"/>
          <ac:spMkLst>
            <pc:docMk/>
            <pc:sldMk cId="3252284629" sldId="260"/>
            <ac:spMk id="173061" creationId="{00000000-0000-0000-0000-000000000000}"/>
          </ac:spMkLst>
        </pc:spChg>
        <pc:picChg chg="mod">
          <ac:chgData name="Stephanides Angela" userId="5b81ab53-9508-45ea-96e7-b986684319a9" providerId="ADAL" clId="{96EFAC08-DA3C-4F68-A62E-B1388974512A}" dt="2023-01-19T03:45:28.296" v="13" actId="14100"/>
          <ac:picMkLst>
            <pc:docMk/>
            <pc:sldMk cId="3252284629" sldId="260"/>
            <ac:picMk id="173062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75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8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91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358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447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12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48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74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08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70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D8D4F-089D-407C-BD34-520E91C1261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88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6" y="1276349"/>
            <a:ext cx="11322251" cy="3981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CC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291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93" y="1304925"/>
            <a:ext cx="11701613" cy="399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CC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4160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82" y="1381126"/>
            <a:ext cx="11660236" cy="3800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CC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4623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400176"/>
            <a:ext cx="10442972" cy="3800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CC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2284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M. Escobar</dc:creator>
  <cp:lastModifiedBy>Stephanides Angela</cp:lastModifiedBy>
  <cp:revision>2</cp:revision>
  <cp:lastPrinted>2023-01-18T20:34:41Z</cp:lastPrinted>
  <dcterms:created xsi:type="dcterms:W3CDTF">2017-11-17T18:36:13Z</dcterms:created>
  <dcterms:modified xsi:type="dcterms:W3CDTF">2023-01-19T03:45:32Z</dcterms:modified>
</cp:coreProperties>
</file>