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  <p:sldMasterId id="2147483660" r:id="rId2"/>
  </p:sldMasterIdLst>
  <p:sldIdLst>
    <p:sldId id="256" r:id="rId3"/>
    <p:sldId id="261" r:id="rId4"/>
    <p:sldId id="259" r:id="rId5"/>
    <p:sldId id="260" r:id="rId6"/>
    <p:sldId id="493" r:id="rId7"/>
    <p:sldId id="494" r:id="rId8"/>
    <p:sldId id="495" r:id="rId9"/>
    <p:sldId id="496" r:id="rId10"/>
    <p:sldId id="497" r:id="rId11"/>
    <p:sldId id="498" r:id="rId12"/>
    <p:sldId id="49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74C087-9319-4047-B87B-AA377EDD0E0E}" v="13" dt="2022-08-31T00:42:08.573"/>
    <p1510:client id="{5C331B2E-1ECA-48B3-9F7A-5E417252E048}" v="1" dt="2022-09-02T02:21:21.581"/>
    <p1510:client id="{6E250281-AA28-E74F-C89E-4081D450B974}" v="1" dt="2022-09-02T12:32:17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des Angela" userId="5b81ab53-9508-45ea-96e7-b986684319a9" providerId="ADAL" clId="{3374C087-9319-4047-B87B-AA377EDD0E0E}"/>
    <pc:docChg chg="custSel addSld delSld modSld sldOrd">
      <pc:chgData name="Stephanides Angela" userId="5b81ab53-9508-45ea-96e7-b986684319a9" providerId="ADAL" clId="{3374C087-9319-4047-B87B-AA377EDD0E0E}" dt="2022-08-31T00:42:45.147" v="39" actId="47"/>
      <pc:docMkLst>
        <pc:docMk/>
      </pc:docMkLst>
      <pc:sldChg chg="ord">
        <pc:chgData name="Stephanides Angela" userId="5b81ab53-9508-45ea-96e7-b986684319a9" providerId="ADAL" clId="{3374C087-9319-4047-B87B-AA377EDD0E0E}" dt="2022-08-31T00:37:27.673" v="16"/>
        <pc:sldMkLst>
          <pc:docMk/>
          <pc:sldMk cId="291970585" sldId="261"/>
        </pc:sldMkLst>
      </pc:sldChg>
      <pc:sldChg chg="add">
        <pc:chgData name="Stephanides Angela" userId="5b81ab53-9508-45ea-96e7-b986684319a9" providerId="ADAL" clId="{3374C087-9319-4047-B87B-AA377EDD0E0E}" dt="2022-08-30T00:43:16.562" v="0"/>
        <pc:sldMkLst>
          <pc:docMk/>
          <pc:sldMk cId="990089746" sldId="493"/>
        </pc:sldMkLst>
      </pc:sldChg>
      <pc:sldChg chg="addSp modSp new mod">
        <pc:chgData name="Stephanides Angela" userId="5b81ab53-9508-45ea-96e7-b986684319a9" providerId="ADAL" clId="{3374C087-9319-4047-B87B-AA377EDD0E0E}" dt="2022-08-31T00:40:47.768" v="24" actId="1076"/>
        <pc:sldMkLst>
          <pc:docMk/>
          <pc:sldMk cId="1346301050" sldId="494"/>
        </pc:sldMkLst>
        <pc:picChg chg="add mod">
          <ac:chgData name="Stephanides Angela" userId="5b81ab53-9508-45ea-96e7-b986684319a9" providerId="ADAL" clId="{3374C087-9319-4047-B87B-AA377EDD0E0E}" dt="2022-08-31T00:40:23.420" v="22" actId="1076"/>
          <ac:picMkLst>
            <pc:docMk/>
            <pc:sldMk cId="1346301050" sldId="494"/>
            <ac:picMk id="3" creationId="{2D2AA4CE-26DB-4D0B-A2D7-7B4EB6CD191F}"/>
          </ac:picMkLst>
        </pc:picChg>
        <pc:picChg chg="add mod">
          <ac:chgData name="Stephanides Angela" userId="5b81ab53-9508-45ea-96e7-b986684319a9" providerId="ADAL" clId="{3374C087-9319-4047-B87B-AA377EDD0E0E}" dt="2022-08-31T00:40:47.768" v="24" actId="1076"/>
          <ac:picMkLst>
            <pc:docMk/>
            <pc:sldMk cId="1346301050" sldId="494"/>
            <ac:picMk id="5" creationId="{25FE15FF-5920-4EAA-810D-7B7F9E1C98C6}"/>
          </ac:picMkLst>
        </pc:picChg>
      </pc:sldChg>
      <pc:sldChg chg="add del">
        <pc:chgData name="Stephanides Angela" userId="5b81ab53-9508-45ea-96e7-b986684319a9" providerId="ADAL" clId="{3374C087-9319-4047-B87B-AA377EDD0E0E}" dt="2022-08-31T00:36:54.927" v="8" actId="47"/>
        <pc:sldMkLst>
          <pc:docMk/>
          <pc:sldMk cId="4209782208" sldId="494"/>
        </pc:sldMkLst>
      </pc:sldChg>
      <pc:sldChg chg="add del">
        <pc:chgData name="Stephanides Angela" userId="5b81ab53-9508-45ea-96e7-b986684319a9" providerId="ADAL" clId="{3374C087-9319-4047-B87B-AA377EDD0E0E}" dt="2022-08-31T00:36:55.364" v="9" actId="47"/>
        <pc:sldMkLst>
          <pc:docMk/>
          <pc:sldMk cId="3334582564" sldId="495"/>
        </pc:sldMkLst>
      </pc:sldChg>
      <pc:sldChg chg="addSp delSp modSp add mod">
        <pc:chgData name="Stephanides Angela" userId="5b81ab53-9508-45ea-96e7-b986684319a9" providerId="ADAL" clId="{3374C087-9319-4047-B87B-AA377EDD0E0E}" dt="2022-08-31T00:41:37.654" v="31" actId="1076"/>
        <pc:sldMkLst>
          <pc:docMk/>
          <pc:sldMk cId="3956086593" sldId="495"/>
        </pc:sldMkLst>
        <pc:picChg chg="add mod">
          <ac:chgData name="Stephanides Angela" userId="5b81ab53-9508-45ea-96e7-b986684319a9" providerId="ADAL" clId="{3374C087-9319-4047-B87B-AA377EDD0E0E}" dt="2022-08-31T00:41:37.654" v="31" actId="1076"/>
          <ac:picMkLst>
            <pc:docMk/>
            <pc:sldMk cId="3956086593" sldId="495"/>
            <ac:picMk id="3" creationId="{BE2A3582-F5F7-4C79-89F5-CC56B0E21EA9}"/>
          </ac:picMkLst>
        </pc:picChg>
        <pc:picChg chg="add del mod">
          <ac:chgData name="Stephanides Angela" userId="5b81ab53-9508-45ea-96e7-b986684319a9" providerId="ADAL" clId="{3374C087-9319-4047-B87B-AA377EDD0E0E}" dt="2022-08-31T00:41:31.855" v="29" actId="478"/>
          <ac:picMkLst>
            <pc:docMk/>
            <pc:sldMk cId="3956086593" sldId="495"/>
            <ac:picMk id="5" creationId="{4C111081-C43A-4EAC-A7FB-94D21AB93D43}"/>
          </ac:picMkLst>
        </pc:picChg>
      </pc:sldChg>
      <pc:sldChg chg="addSp add mod">
        <pc:chgData name="Stephanides Angela" userId="5b81ab53-9508-45ea-96e7-b986684319a9" providerId="ADAL" clId="{3374C087-9319-4047-B87B-AA377EDD0E0E}" dt="2022-08-31T00:41:40.313" v="32" actId="22"/>
        <pc:sldMkLst>
          <pc:docMk/>
          <pc:sldMk cId="1621278304" sldId="496"/>
        </pc:sldMkLst>
        <pc:picChg chg="add">
          <ac:chgData name="Stephanides Angela" userId="5b81ab53-9508-45ea-96e7-b986684319a9" providerId="ADAL" clId="{3374C087-9319-4047-B87B-AA377EDD0E0E}" dt="2022-08-31T00:41:40.313" v="32" actId="22"/>
          <ac:picMkLst>
            <pc:docMk/>
            <pc:sldMk cId="1621278304" sldId="496"/>
            <ac:picMk id="3" creationId="{53FA2730-A908-4D75-B8A7-19E0C6E7BDF1}"/>
          </ac:picMkLst>
        </pc:picChg>
      </pc:sldChg>
      <pc:sldChg chg="add del">
        <pc:chgData name="Stephanides Angela" userId="5b81ab53-9508-45ea-96e7-b986684319a9" providerId="ADAL" clId="{3374C087-9319-4047-B87B-AA377EDD0E0E}" dt="2022-08-31T00:36:55.849" v="10" actId="47"/>
        <pc:sldMkLst>
          <pc:docMk/>
          <pc:sldMk cId="1828680409" sldId="496"/>
        </pc:sldMkLst>
      </pc:sldChg>
      <pc:sldChg chg="add del">
        <pc:chgData name="Stephanides Angela" userId="5b81ab53-9508-45ea-96e7-b986684319a9" providerId="ADAL" clId="{3374C087-9319-4047-B87B-AA377EDD0E0E}" dt="2022-08-31T00:36:57.825" v="11" actId="47"/>
        <pc:sldMkLst>
          <pc:docMk/>
          <pc:sldMk cId="390111202" sldId="497"/>
        </pc:sldMkLst>
      </pc:sldChg>
      <pc:sldChg chg="addSp add mod">
        <pc:chgData name="Stephanides Angela" userId="5b81ab53-9508-45ea-96e7-b986684319a9" providerId="ADAL" clId="{3374C087-9319-4047-B87B-AA377EDD0E0E}" dt="2022-08-31T00:41:58.287" v="33" actId="22"/>
        <pc:sldMkLst>
          <pc:docMk/>
          <pc:sldMk cId="629956757" sldId="497"/>
        </pc:sldMkLst>
        <pc:picChg chg="add">
          <ac:chgData name="Stephanides Angela" userId="5b81ab53-9508-45ea-96e7-b986684319a9" providerId="ADAL" clId="{3374C087-9319-4047-B87B-AA377EDD0E0E}" dt="2022-08-31T00:41:58.287" v="33" actId="22"/>
          <ac:picMkLst>
            <pc:docMk/>
            <pc:sldMk cId="629956757" sldId="497"/>
            <ac:picMk id="3" creationId="{B973768E-4E69-4D5A-969A-2445DF33C1F9}"/>
          </ac:picMkLst>
        </pc:picChg>
      </pc:sldChg>
      <pc:sldChg chg="addSp new mod">
        <pc:chgData name="Stephanides Angela" userId="5b81ab53-9508-45ea-96e7-b986684319a9" providerId="ADAL" clId="{3374C087-9319-4047-B87B-AA377EDD0E0E}" dt="2022-08-31T00:42:24.136" v="37" actId="22"/>
        <pc:sldMkLst>
          <pc:docMk/>
          <pc:sldMk cId="120886812" sldId="498"/>
        </pc:sldMkLst>
        <pc:picChg chg="add">
          <ac:chgData name="Stephanides Angela" userId="5b81ab53-9508-45ea-96e7-b986684319a9" providerId="ADAL" clId="{3374C087-9319-4047-B87B-AA377EDD0E0E}" dt="2022-08-31T00:42:24.136" v="37" actId="22"/>
          <ac:picMkLst>
            <pc:docMk/>
            <pc:sldMk cId="120886812" sldId="498"/>
            <ac:picMk id="3" creationId="{9C2595D2-275D-4464-A969-2C0744F6DE1F}"/>
          </ac:picMkLst>
        </pc:picChg>
      </pc:sldChg>
      <pc:sldChg chg="add del">
        <pc:chgData name="Stephanides Angela" userId="5b81ab53-9508-45ea-96e7-b986684319a9" providerId="ADAL" clId="{3374C087-9319-4047-B87B-AA377EDD0E0E}" dt="2022-08-31T00:37:05.938" v="12" actId="47"/>
        <pc:sldMkLst>
          <pc:docMk/>
          <pc:sldMk cId="1536788000" sldId="498"/>
        </pc:sldMkLst>
      </pc:sldChg>
      <pc:sldChg chg="addSp add mod">
        <pc:chgData name="Stephanides Angela" userId="5b81ab53-9508-45ea-96e7-b986684319a9" providerId="ADAL" clId="{3374C087-9319-4047-B87B-AA377EDD0E0E}" dt="2022-08-31T00:42:42.999" v="38" actId="22"/>
        <pc:sldMkLst>
          <pc:docMk/>
          <pc:sldMk cId="4083473292" sldId="499"/>
        </pc:sldMkLst>
        <pc:picChg chg="add">
          <ac:chgData name="Stephanides Angela" userId="5b81ab53-9508-45ea-96e7-b986684319a9" providerId="ADAL" clId="{3374C087-9319-4047-B87B-AA377EDD0E0E}" dt="2022-08-31T00:42:42.999" v="38" actId="22"/>
          <ac:picMkLst>
            <pc:docMk/>
            <pc:sldMk cId="4083473292" sldId="499"/>
            <ac:picMk id="3" creationId="{16A0A058-EBC4-499F-9E5E-A26932C4A95C}"/>
          </ac:picMkLst>
        </pc:picChg>
      </pc:sldChg>
      <pc:sldChg chg="add del">
        <pc:chgData name="Stephanides Angela" userId="5b81ab53-9508-45ea-96e7-b986684319a9" providerId="ADAL" clId="{3374C087-9319-4047-B87B-AA377EDD0E0E}" dt="2022-08-31T00:37:07.634" v="13" actId="47"/>
        <pc:sldMkLst>
          <pc:docMk/>
          <pc:sldMk cId="4211701462" sldId="499"/>
        </pc:sldMkLst>
      </pc:sldChg>
      <pc:sldChg chg="add del">
        <pc:chgData name="Stephanides Angela" userId="5b81ab53-9508-45ea-96e7-b986684319a9" providerId="ADAL" clId="{3374C087-9319-4047-B87B-AA377EDD0E0E}" dt="2022-08-31T00:42:45.147" v="39" actId="47"/>
        <pc:sldMkLst>
          <pc:docMk/>
          <pc:sldMk cId="817790846" sldId="500"/>
        </pc:sldMkLst>
      </pc:sldChg>
      <pc:sldChg chg="add del">
        <pc:chgData name="Stephanides Angela" userId="5b81ab53-9508-45ea-96e7-b986684319a9" providerId="ADAL" clId="{3374C087-9319-4047-B87B-AA377EDD0E0E}" dt="2022-08-31T00:37:08.517" v="14" actId="47"/>
        <pc:sldMkLst>
          <pc:docMk/>
          <pc:sldMk cId="1256622190" sldId="500"/>
        </pc:sldMkLst>
      </pc:sldChg>
    </pc:docChg>
  </pc:docChgLst>
  <pc:docChgLst>
    <pc:chgData name="Stephanides Angela" userId="S::a059527@sarasotacountyschools.net::5b81ab53-9508-45ea-96e7-b986684319a9" providerId="AD" clId="Web-{5C331B2E-1ECA-48B3-9F7A-5E417252E048}"/>
    <pc:docChg chg="delSld">
      <pc:chgData name="Stephanides Angela" userId="S::a059527@sarasotacountyschools.net::5b81ab53-9508-45ea-96e7-b986684319a9" providerId="AD" clId="Web-{5C331B2E-1ECA-48B3-9F7A-5E417252E048}" dt="2022-09-02T02:21:21.581" v="0"/>
      <pc:docMkLst>
        <pc:docMk/>
      </pc:docMkLst>
      <pc:sldChg chg="del">
        <pc:chgData name="Stephanides Angela" userId="S::a059527@sarasotacountyschools.net::5b81ab53-9508-45ea-96e7-b986684319a9" providerId="AD" clId="Web-{5C331B2E-1ECA-48B3-9F7A-5E417252E048}" dt="2022-09-02T02:21:21.581" v="0"/>
        <pc:sldMkLst>
          <pc:docMk/>
          <pc:sldMk cId="575259559" sldId="258"/>
        </pc:sldMkLst>
      </pc:sldChg>
    </pc:docChg>
  </pc:docChgLst>
  <pc:docChgLst>
    <pc:chgData name="Stephanides Angela" userId="S::a059527@sarasotacountyschools.net::5b81ab53-9508-45ea-96e7-b986684319a9" providerId="AD" clId="Web-{6E250281-AA28-E74F-C89E-4081D450B974}"/>
    <pc:docChg chg="modSld">
      <pc:chgData name="Stephanides Angela" userId="S::a059527@sarasotacountyschools.net::5b81ab53-9508-45ea-96e7-b986684319a9" providerId="AD" clId="Web-{6E250281-AA28-E74F-C89E-4081D450B974}" dt="2022-09-02T12:32:17.068" v="0" actId="1076"/>
      <pc:docMkLst>
        <pc:docMk/>
      </pc:docMkLst>
      <pc:sldChg chg="modSp">
        <pc:chgData name="Stephanides Angela" userId="S::a059527@sarasotacountyschools.net::5b81ab53-9508-45ea-96e7-b986684319a9" providerId="AD" clId="Web-{6E250281-AA28-E74F-C89E-4081D450B974}" dt="2022-09-02T12:32:17.068" v="0" actId="1076"/>
        <pc:sldMkLst>
          <pc:docMk/>
          <pc:sldMk cId="2622186954" sldId="256"/>
        </pc:sldMkLst>
        <pc:picChg chg="mod">
          <ac:chgData name="Stephanides Angela" userId="S::a059527@sarasotacountyschools.net::5b81ab53-9508-45ea-96e7-b986684319a9" providerId="AD" clId="Web-{6E250281-AA28-E74F-C89E-4081D450B974}" dt="2022-09-02T12:32:17.068" v="0" actId="1076"/>
          <ac:picMkLst>
            <pc:docMk/>
            <pc:sldMk cId="2622186954" sldId="256"/>
            <ac:picMk id="4" creationId="{DE508E18-5670-0B51-3BDD-B96992E370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4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3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40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7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09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1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0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5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57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8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9/2/2022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4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83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3940" userDrawn="1">
          <p15:clr>
            <a:srgbClr val="FBAE40"/>
          </p15:clr>
        </p15:guide>
        <p15:guide id="5" pos="40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  <a:pPr/>
              <a:t>9/2/2022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5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9" r:id="rId2"/>
    <p:sldLayoutId id="2147483678" r:id="rId3"/>
    <p:sldLayoutId id="2147483677" r:id="rId4"/>
    <p:sldLayoutId id="2147483676" r:id="rId5"/>
    <p:sldLayoutId id="2147483675" r:id="rId6"/>
    <p:sldLayoutId id="2147483674" r:id="rId7"/>
    <p:sldLayoutId id="2147483673" r:id="rId8"/>
    <p:sldLayoutId id="2147483672" r:id="rId9"/>
    <p:sldLayoutId id="2147483671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8CDEFB-1930-9E45-BF92-75A2E2B54F5E}"/>
              </a:ext>
            </a:extLst>
          </p:cNvPr>
          <p:cNvCxnSpPr/>
          <p:nvPr userDrawn="1"/>
        </p:nvCxnSpPr>
        <p:spPr>
          <a:xfrm>
            <a:off x="0" y="6432698"/>
            <a:ext cx="12192000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D4FF0F4-3EB3-C14A-9D8D-940E128EAF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03" y="0"/>
            <a:ext cx="4896897" cy="1186155"/>
          </a:xfrm>
          <a:prstGeom prst="rect">
            <a:avLst/>
          </a:prstGeom>
        </p:spPr>
      </p:pic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7D925791-6F2B-EF4D-8846-D6D343AAE915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5"/>
            <a:ext cx="1036320" cy="3246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 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D1F3FF48-D6F7-7149-BC0E-351B7F3AA818}"/>
              </a:ext>
            </a:extLst>
          </p:cNvPr>
          <p:cNvSpPr txBox="1">
            <a:spLocks/>
          </p:cNvSpPr>
          <p:nvPr userDrawn="1"/>
        </p:nvSpPr>
        <p:spPr>
          <a:xfrm>
            <a:off x="1385464" y="6528815"/>
            <a:ext cx="4694822" cy="32468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 Segments</a:t>
            </a:r>
            <a:endParaRPr lang="en-US" sz="9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3FF195-7E95-4741-972B-1D42479F5FDE}"/>
              </a:ext>
            </a:extLst>
          </p:cNvPr>
          <p:cNvSpPr txBox="1">
            <a:spLocks/>
          </p:cNvSpPr>
          <p:nvPr userDrawn="1"/>
        </p:nvSpPr>
        <p:spPr>
          <a:xfrm>
            <a:off x="9064487" y="6399634"/>
            <a:ext cx="3107634" cy="478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material may be reproduced for licensed classroom use only and may not be further reproduced or distributed.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5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  <p15:guide id="11" pos="9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thopenref.com/tocs/constructionstoc.html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4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508E18-5670-0B51-3BDD-B96992E370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6250" b="6250"/>
          <a:stretch/>
        </p:blipFill>
        <p:spPr>
          <a:xfrm>
            <a:off x="-303369" y="-42323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7FA6E3-5183-4E37-B15B-91038FE1F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8045" y="0"/>
            <a:ext cx="7603955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aphic 190">
            <a:extLst>
              <a:ext uri="{FF2B5EF4-FFF2-40B4-BE49-F238E27FC236}">
                <a16:creationId xmlns:a16="http://schemas.microsoft.com/office/drawing/2014/main" id="{F3F5D407-83EF-4D7F-9DAF-4C3CEB778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25182" y="827494"/>
            <a:ext cx="1291642" cy="429215"/>
            <a:chOff x="2504802" y="1755501"/>
            <a:chExt cx="1598829" cy="531293"/>
          </a:xfrm>
          <a:solidFill>
            <a:schemeClr val="tx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C07906A-A83F-47F2-975A-C1756F445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38730D-4164-41D4-81C0-E9A070EA8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2539C73-C848-4608-957A-D6C016913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24467" y="533549"/>
            <a:ext cx="5356040" cy="5343028"/>
            <a:chOff x="739960" y="1925092"/>
            <a:chExt cx="4376696" cy="436606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53EEDFE-1D2D-4938-9DF2-97FB4F709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8562" y="2003061"/>
              <a:ext cx="4288094" cy="4288094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EA4CF2D-570F-4529-ADDA-B37CF05B61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7929" y="2003061"/>
              <a:ext cx="4288094" cy="4288094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0" name="Oval 19">
              <a:extLst>
                <a:ext uri="{FF2B5EF4-FFF2-40B4-BE49-F238E27FC236}">
                  <a16:creationId xmlns:a16="http://schemas.microsoft.com/office/drawing/2014/main" id="{CBE92B83-AFA7-40B1-9D3C-502840BAD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960" y="1925092"/>
              <a:ext cx="4288094" cy="4288094"/>
            </a:xfrm>
            <a:prstGeom prst="ellips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3344" y="1251284"/>
            <a:ext cx="3952428" cy="2822713"/>
          </a:xfrm>
        </p:spPr>
        <p:txBody>
          <a:bodyPr>
            <a:normAutofit/>
          </a:bodyPr>
          <a:lstStyle/>
          <a:p>
            <a:r>
              <a:rPr lang="en-US" sz="1200"/>
              <a:t>Constructions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388" y="4166073"/>
            <a:ext cx="3330341" cy="92078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Geometry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0046D4B-EE93-4EAF-9717-C56B1E681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9032" y="5254879"/>
            <a:ext cx="474046" cy="474046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A3B4D80-4945-4E47-8FA7-BA0541CB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9032" y="5254879"/>
            <a:ext cx="474046" cy="474046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3676B0-34E3-21F4-D85F-C63AB8E8CF22}"/>
              </a:ext>
            </a:extLst>
          </p:cNvPr>
          <p:cNvSpPr txBox="1"/>
          <p:nvPr/>
        </p:nvSpPr>
        <p:spPr>
          <a:xfrm>
            <a:off x="1159790" y="1108129"/>
            <a:ext cx="7870555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hlinkClick r:id="rId2"/>
              </a:rPr>
              <a:t>https://www.mathopenref.com/tocs/constructionstoc.html</a:t>
            </a:r>
            <a:endParaRPr lang="en-US" sz="2800"/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97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AC1E7160-7035-B8A2-3060-376A718CD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07" y="242323"/>
            <a:ext cx="11719299" cy="660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55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FDF89CC2-2B9F-1EB2-3BB5-E223F55E9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28" y="281070"/>
            <a:ext cx="11525571" cy="650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1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707845"/>
            <a:ext cx="9861763" cy="207444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Because the midpoint separates a segment into two congruent segments, we can say that the midpoint </a:t>
            </a:r>
            <a:r>
              <a:rPr lang="en-US" sz="2800" b="1">
                <a:solidFill>
                  <a:schemeClr val="tx1"/>
                </a:solidFill>
              </a:rPr>
              <a:t>bisects</a:t>
            </a:r>
            <a:r>
              <a:rPr lang="en-US" sz="2800" b="1"/>
              <a:t> </a:t>
            </a:r>
            <a:r>
              <a:rPr lang="en-US" sz="2800"/>
              <a:t>the segment. Any segment, line, plane, or point that bisects a segment is called a </a:t>
            </a:r>
            <a:r>
              <a:rPr lang="en-US" sz="2800" b="1">
                <a:solidFill>
                  <a:schemeClr val="tx1"/>
                </a:solidFill>
              </a:rPr>
              <a:t>segment bisector</a:t>
            </a:r>
            <a:r>
              <a:rPr lang="en-US" sz="2800"/>
              <a:t>.</a:t>
            </a:r>
            <a:endParaRPr lang="en-US" sz="2800" b="0" i="0" u="none" strike="noStrike" baseline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>
              <a:solidFill>
                <a:srgbClr val="000000"/>
              </a:solidFill>
              <a:latin typeface="Vectipede Bk"/>
            </a:endParaRPr>
          </a:p>
          <a:p>
            <a:r>
              <a:rPr lang="en-US" sz="2800" b="0">
                <a:solidFill>
                  <a:schemeClr val="tx1"/>
                </a:solidFill>
              </a:rPr>
              <a:t>Bisectors</a:t>
            </a:r>
          </a:p>
        </p:txBody>
      </p:sp>
    </p:spTree>
    <p:extLst>
      <p:ext uri="{BB962C8B-B14F-4D97-AF65-F5344CB8AC3E}">
        <p14:creationId xmlns:p14="http://schemas.microsoft.com/office/powerpoint/2010/main" val="99008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AA4CE-26DB-4D0B-A2D7-7B4EB6CD1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43" y="933403"/>
            <a:ext cx="8869013" cy="666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FE15FF-5920-4EAA-810D-7B7F9E1C9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652" y="1600246"/>
            <a:ext cx="8573696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0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2A3582-F5F7-4C79-89F5-CC56B0E21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10" y="990180"/>
            <a:ext cx="10564277" cy="367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86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FA2730-A908-4D75-B8A7-19E0C6E7B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862" y="1433234"/>
            <a:ext cx="8602275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78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73768E-4E69-4D5A-969A-2445DF33C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809" y="990259"/>
            <a:ext cx="8640381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56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2595D2-275D-4464-A969-2C0744F6D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809" y="1366549"/>
            <a:ext cx="8640381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A0A058-EBC4-499F-9E5E-A26932C4A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046" y="1347497"/>
            <a:ext cx="8649907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73292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VTI" id="{A7F40C41-3FB2-45B0-B0D6-DFB7FDD9B7AD}" vid="{C49381A0-09CD-46EE-B141-E2CDD87ABFE3}"/>
    </a:ext>
  </a:extLst>
</a:theme>
</file>

<file path=ppt/theme/theme2.xml><?xml version="1.0" encoding="utf-8"?>
<a:theme xmlns:a="http://schemas.openxmlformats.org/drawingml/2006/main" name="Content Slid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16x9 2020 update" id="{5E47A058-0525-4FF8-ABFF-DAB3961E1CA4}" vid="{3779B88A-58AE-471A-9261-01943B1F04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8</TotalTime>
  <Words>133</Words>
  <Application>Microsoft Office PowerPoint</Application>
  <PresentationFormat>Widescreen</PresentationFormat>
  <Paragraphs>8</Paragraphs>
  <Slides>11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FunkyShapesVTI</vt:lpstr>
      <vt:lpstr>Content Slide</vt:lpstr>
      <vt:lpstr>Constructions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Stephanides Angela</cp:lastModifiedBy>
  <cp:revision>27</cp:revision>
  <dcterms:created xsi:type="dcterms:W3CDTF">2022-08-23T00:42:45Z</dcterms:created>
  <dcterms:modified xsi:type="dcterms:W3CDTF">2022-09-02T12:32:17Z</dcterms:modified>
</cp:coreProperties>
</file>