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D13546-A06E-46CE-B714-1DC7D34F8D13}" v="1" dt="2022-01-18T22:52:29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0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des Angela" userId="S::a059527@sarasotacountyschools.net::5b81ab53-9508-45ea-96e7-b986684319a9" providerId="AD" clId="Web-{69E96052-A8AC-DB93-B2CE-83F0859C3875}"/>
    <pc:docChg chg="modSld">
      <pc:chgData name="Stephanides Angela" userId="S::a059527@sarasotacountyschools.net::5b81ab53-9508-45ea-96e7-b986684319a9" providerId="AD" clId="Web-{69E96052-A8AC-DB93-B2CE-83F0859C3875}" dt="2020-12-16T22:00:54.774" v="4"/>
      <pc:docMkLst>
        <pc:docMk/>
      </pc:docMkLst>
      <pc:sldChg chg="addSp modSp">
        <pc:chgData name="Stephanides Angela" userId="S::a059527@sarasotacountyschools.net::5b81ab53-9508-45ea-96e7-b986684319a9" providerId="AD" clId="Web-{69E96052-A8AC-DB93-B2CE-83F0859C3875}" dt="2020-12-16T22:00:54.774" v="4"/>
        <pc:sldMkLst>
          <pc:docMk/>
          <pc:sldMk cId="2862915504" sldId="257"/>
        </pc:sldMkLst>
        <pc:picChg chg="add mod">
          <ac:chgData name="Stephanides Angela" userId="S::a059527@sarasotacountyschools.net::5b81ab53-9508-45ea-96e7-b986684319a9" providerId="AD" clId="Web-{69E96052-A8AC-DB93-B2CE-83F0859C3875}" dt="2020-12-16T19:45:53.318" v="0"/>
          <ac:picMkLst>
            <pc:docMk/>
            <pc:sldMk cId="2862915504" sldId="257"/>
            <ac:picMk id="2" creationId="{3AE04F8A-7345-4CFF-A212-5D4FEE18C052}"/>
          </ac:picMkLst>
        </pc:picChg>
        <pc:picChg chg="add mod">
          <ac:chgData name="Stephanides Angela" userId="S::a059527@sarasotacountyschools.net::5b81ab53-9508-45ea-96e7-b986684319a9" providerId="AD" clId="Web-{69E96052-A8AC-DB93-B2CE-83F0859C3875}" dt="2020-12-16T19:46:48.054" v="1"/>
          <ac:picMkLst>
            <pc:docMk/>
            <pc:sldMk cId="2862915504" sldId="257"/>
            <ac:picMk id="3" creationId="{2AB2CD2E-7316-4990-A35F-F91F0C319376}"/>
          </ac:picMkLst>
        </pc:picChg>
        <pc:picChg chg="add mod">
          <ac:chgData name="Stephanides Angela" userId="S::a059527@sarasotacountyschools.net::5b81ab53-9508-45ea-96e7-b986684319a9" providerId="AD" clId="Web-{69E96052-A8AC-DB93-B2CE-83F0859C3875}" dt="2020-12-16T22:00:33.195" v="2"/>
          <ac:picMkLst>
            <pc:docMk/>
            <pc:sldMk cId="2862915504" sldId="257"/>
            <ac:picMk id="4" creationId="{C776D684-8A52-44DB-8C99-F186152BBD70}"/>
          </ac:picMkLst>
        </pc:picChg>
        <pc:picChg chg="add mod">
          <ac:chgData name="Stephanides Angela" userId="S::a059527@sarasotacountyschools.net::5b81ab53-9508-45ea-96e7-b986684319a9" providerId="AD" clId="Web-{69E96052-A8AC-DB93-B2CE-83F0859C3875}" dt="2020-12-16T22:00:54.774" v="4"/>
          <ac:picMkLst>
            <pc:docMk/>
            <pc:sldMk cId="2862915504" sldId="257"/>
            <ac:picMk id="5" creationId="{6FA0FD5F-E3EC-49D5-BBD3-7617E46CF131}"/>
          </ac:picMkLst>
        </pc:picChg>
        <pc:picChg chg="mod">
          <ac:chgData name="Stephanides Angela" userId="S::a059527@sarasotacountyschools.net::5b81ab53-9508-45ea-96e7-b986684319a9" providerId="AD" clId="Web-{69E96052-A8AC-DB93-B2CE-83F0859C3875}" dt="2020-12-16T22:00:33.257" v="3" actId="1076"/>
          <ac:picMkLst>
            <pc:docMk/>
            <pc:sldMk cId="2862915504" sldId="257"/>
            <ac:picMk id="153606" creationId="{00000000-0000-0000-0000-000000000000}"/>
          </ac:picMkLst>
        </pc:picChg>
      </pc:sldChg>
    </pc:docChg>
  </pc:docChgLst>
  <pc:docChgLst>
    <pc:chgData name="Stephanides Angela" userId="be191f51-673b-442b-82cc-beba9236ae99" providerId="ADAL" clId="{442C85C2-E41A-48F2-927D-9963B8E6634B}"/>
    <pc:docChg chg="custSel modSld">
      <pc:chgData name="Stephanides Angela" userId="be191f51-673b-442b-82cc-beba9236ae99" providerId="ADAL" clId="{442C85C2-E41A-48F2-927D-9963B8E6634B}" dt="2019-11-21T17:50:00.442" v="2" actId="478"/>
      <pc:docMkLst>
        <pc:docMk/>
      </pc:docMkLst>
      <pc:sldChg chg="addSp delSp modSp">
        <pc:chgData name="Stephanides Angela" userId="be191f51-673b-442b-82cc-beba9236ae99" providerId="ADAL" clId="{442C85C2-E41A-48F2-927D-9963B8E6634B}" dt="2019-11-21T17:50:00.442" v="2" actId="478"/>
        <pc:sldMkLst>
          <pc:docMk/>
          <pc:sldMk cId="2862915504" sldId="257"/>
        </pc:sldMkLst>
        <pc:spChg chg="add del mod">
          <ac:chgData name="Stephanides Angela" userId="be191f51-673b-442b-82cc-beba9236ae99" providerId="ADAL" clId="{442C85C2-E41A-48F2-927D-9963B8E6634B}" dt="2019-11-21T17:50:00.442" v="2" actId="478"/>
          <ac:spMkLst>
            <pc:docMk/>
            <pc:sldMk cId="2862915504" sldId="257"/>
            <ac:spMk id="2" creationId="{1DDFBD96-A578-42E8-B342-E65DCC1BF91A}"/>
          </ac:spMkLst>
        </pc:spChg>
      </pc:sldChg>
    </pc:docChg>
  </pc:docChgLst>
  <pc:docChgLst>
    <pc:chgData name="Stephanides Angela" userId="5b81ab53-9508-45ea-96e7-b986684319a9" providerId="ADAL" clId="{BCD13546-A06E-46CE-B714-1DC7D34F8D13}"/>
    <pc:docChg chg="custSel modSld">
      <pc:chgData name="Stephanides Angela" userId="5b81ab53-9508-45ea-96e7-b986684319a9" providerId="ADAL" clId="{BCD13546-A06E-46CE-B714-1DC7D34F8D13}" dt="2022-01-18T22:53:43.201" v="23" actId="1076"/>
      <pc:docMkLst>
        <pc:docMk/>
      </pc:docMkLst>
      <pc:sldChg chg="delSp modSp delAnim modAnim">
        <pc:chgData name="Stephanides Angela" userId="5b81ab53-9508-45ea-96e7-b986684319a9" providerId="ADAL" clId="{BCD13546-A06E-46CE-B714-1DC7D34F8D13}" dt="2022-01-18T22:53:43.201" v="23" actId="1076"/>
        <pc:sldMkLst>
          <pc:docMk/>
          <pc:sldMk cId="2862915504" sldId="257"/>
        </pc:sldMkLst>
        <pc:spChg chg="del mod">
          <ac:chgData name="Stephanides Angela" userId="5b81ab53-9508-45ea-96e7-b986684319a9" providerId="ADAL" clId="{BCD13546-A06E-46CE-B714-1DC7D34F8D13}" dt="2022-01-18T22:52:42.957" v="7"/>
          <ac:spMkLst>
            <pc:docMk/>
            <pc:sldMk cId="2862915504" sldId="257"/>
            <ac:spMk id="153604" creationId="{00000000-0000-0000-0000-000000000000}"/>
          </ac:spMkLst>
        </pc:spChg>
        <pc:picChg chg="del">
          <ac:chgData name="Stephanides Angela" userId="5b81ab53-9508-45ea-96e7-b986684319a9" providerId="ADAL" clId="{BCD13546-A06E-46CE-B714-1DC7D34F8D13}" dt="2022-01-18T22:53:37.889" v="21" actId="478"/>
          <ac:picMkLst>
            <pc:docMk/>
            <pc:sldMk cId="2862915504" sldId="257"/>
            <ac:picMk id="2" creationId="{3AE04F8A-7345-4CFF-A212-5D4FEE18C052}"/>
          </ac:picMkLst>
        </pc:picChg>
        <pc:picChg chg="del">
          <ac:chgData name="Stephanides Angela" userId="5b81ab53-9508-45ea-96e7-b986684319a9" providerId="ADAL" clId="{BCD13546-A06E-46CE-B714-1DC7D34F8D13}" dt="2022-01-18T22:53:36.874" v="20" actId="478"/>
          <ac:picMkLst>
            <pc:docMk/>
            <pc:sldMk cId="2862915504" sldId="257"/>
            <ac:picMk id="3" creationId="{2AB2CD2E-7316-4990-A35F-F91F0C319376}"/>
          </ac:picMkLst>
        </pc:picChg>
        <pc:picChg chg="del">
          <ac:chgData name="Stephanides Angela" userId="5b81ab53-9508-45ea-96e7-b986684319a9" providerId="ADAL" clId="{BCD13546-A06E-46CE-B714-1DC7D34F8D13}" dt="2022-01-18T22:53:35.658" v="19" actId="478"/>
          <ac:picMkLst>
            <pc:docMk/>
            <pc:sldMk cId="2862915504" sldId="257"/>
            <ac:picMk id="4" creationId="{C776D684-8A52-44DB-8C99-F186152BBD70}"/>
          </ac:picMkLst>
        </pc:picChg>
        <pc:picChg chg="del">
          <ac:chgData name="Stephanides Angela" userId="5b81ab53-9508-45ea-96e7-b986684319a9" providerId="ADAL" clId="{BCD13546-A06E-46CE-B714-1DC7D34F8D13}" dt="2022-01-18T22:53:33.343" v="18" actId="478"/>
          <ac:picMkLst>
            <pc:docMk/>
            <pc:sldMk cId="2862915504" sldId="257"/>
            <ac:picMk id="5" creationId="{6FA0FD5F-E3EC-49D5-BBD3-7617E46CF131}"/>
          </ac:picMkLst>
        </pc:picChg>
        <pc:picChg chg="mod">
          <ac:chgData name="Stephanides Angela" userId="5b81ab53-9508-45ea-96e7-b986684319a9" providerId="ADAL" clId="{BCD13546-A06E-46CE-B714-1DC7D34F8D13}" dt="2022-01-18T22:53:43.201" v="23" actId="1076"/>
          <ac:picMkLst>
            <pc:docMk/>
            <pc:sldMk cId="2862915504" sldId="257"/>
            <ac:picMk id="153606" creationId="{00000000-0000-0000-0000-000000000000}"/>
          </ac:picMkLst>
        </pc:picChg>
      </pc:sldChg>
      <pc:sldChg chg="modSp">
        <pc:chgData name="Stephanides Angela" userId="5b81ab53-9508-45ea-96e7-b986684319a9" providerId="ADAL" clId="{BCD13546-A06E-46CE-B714-1DC7D34F8D13}" dt="2022-01-18T22:53:27.066" v="17" actId="1076"/>
        <pc:sldMkLst>
          <pc:docMk/>
          <pc:sldMk cId="2224160240" sldId="258"/>
        </pc:sldMkLst>
        <pc:picChg chg="mod">
          <ac:chgData name="Stephanides Angela" userId="5b81ab53-9508-45ea-96e7-b986684319a9" providerId="ADAL" clId="{BCD13546-A06E-46CE-B714-1DC7D34F8D13}" dt="2022-01-18T22:53:27.066" v="17" actId="1076"/>
          <ac:picMkLst>
            <pc:docMk/>
            <pc:sldMk cId="2224160240" sldId="258"/>
            <ac:picMk id="154631" creationId="{00000000-0000-0000-0000-000000000000}"/>
          </ac:picMkLst>
        </pc:picChg>
      </pc:sldChg>
      <pc:sldChg chg="modSp">
        <pc:chgData name="Stephanides Angela" userId="5b81ab53-9508-45ea-96e7-b986684319a9" providerId="ADAL" clId="{BCD13546-A06E-46CE-B714-1DC7D34F8D13}" dt="2022-01-18T22:53:14.602" v="13" actId="1076"/>
        <pc:sldMkLst>
          <pc:docMk/>
          <pc:sldMk cId="2334623390" sldId="259"/>
        </pc:sldMkLst>
        <pc:picChg chg="mod">
          <ac:chgData name="Stephanides Angela" userId="5b81ab53-9508-45ea-96e7-b986684319a9" providerId="ADAL" clId="{BCD13546-A06E-46CE-B714-1DC7D34F8D13}" dt="2022-01-18T22:53:14.602" v="13" actId="1076"/>
          <ac:picMkLst>
            <pc:docMk/>
            <pc:sldMk cId="2334623390" sldId="259"/>
            <ac:picMk id="114695" creationId="{00000000-0000-0000-0000-000000000000}"/>
          </ac:picMkLst>
        </pc:picChg>
      </pc:sldChg>
      <pc:sldChg chg="delSp modSp">
        <pc:chgData name="Stephanides Angela" userId="5b81ab53-9508-45ea-96e7-b986684319a9" providerId="ADAL" clId="{BCD13546-A06E-46CE-B714-1DC7D34F8D13}" dt="2022-01-18T22:53:20.145" v="15" actId="1076"/>
        <pc:sldMkLst>
          <pc:docMk/>
          <pc:sldMk cId="3252284629" sldId="260"/>
        </pc:sldMkLst>
        <pc:spChg chg="del mod">
          <ac:chgData name="Stephanides Angela" userId="5b81ab53-9508-45ea-96e7-b986684319a9" providerId="ADAL" clId="{BCD13546-A06E-46CE-B714-1DC7D34F8D13}" dt="2022-01-18T22:53:08.975" v="11"/>
          <ac:spMkLst>
            <pc:docMk/>
            <pc:sldMk cId="3252284629" sldId="260"/>
            <ac:spMk id="173061" creationId="{00000000-0000-0000-0000-000000000000}"/>
          </ac:spMkLst>
        </pc:spChg>
        <pc:picChg chg="mod">
          <ac:chgData name="Stephanides Angela" userId="5b81ab53-9508-45ea-96e7-b986684319a9" providerId="ADAL" clId="{BCD13546-A06E-46CE-B714-1DC7D34F8D13}" dt="2022-01-18T22:53:20.145" v="15" actId="1076"/>
          <ac:picMkLst>
            <pc:docMk/>
            <pc:sldMk cId="3252284629" sldId="260"/>
            <ac:picMk id="17306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7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8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91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5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47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1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4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74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08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0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D8D4F-089D-407C-BD34-520E91C1261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8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76" y="1295401"/>
            <a:ext cx="11078466" cy="3895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291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40" y="1314449"/>
            <a:ext cx="11418785" cy="389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16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9" y="1457326"/>
            <a:ext cx="11221881" cy="365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62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80" y="1581151"/>
            <a:ext cx="11149639" cy="405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284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M. Escobar</dc:creator>
  <cp:lastModifiedBy>Stephanides Angela</cp:lastModifiedBy>
  <cp:revision>7</cp:revision>
  <dcterms:created xsi:type="dcterms:W3CDTF">2017-11-17T18:36:13Z</dcterms:created>
  <dcterms:modified xsi:type="dcterms:W3CDTF">2022-01-18T22:53:52Z</dcterms:modified>
</cp:coreProperties>
</file>