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67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7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90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26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39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8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72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070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6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33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669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35697-1882-4E86-A5DB-E4AB43294721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6AE1E-C09C-427E-8F7E-701EFF87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1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True or False!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194" y="1669309"/>
            <a:ext cx="7452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 ruler can be used to measure segments in any construction.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7389" y="3467180"/>
            <a:ext cx="3788229" cy="181588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Measuring devises such as rulers and protractors are </a:t>
            </a:r>
            <a:r>
              <a:rPr lang="en-US" sz="2800" b="1" u="sng" dirty="0">
                <a:solidFill>
                  <a:schemeClr val="bg1"/>
                </a:solidFill>
              </a:rPr>
              <a:t>NOT</a:t>
            </a:r>
            <a:r>
              <a:rPr lang="en-US" sz="2800" b="1" dirty="0">
                <a:solidFill>
                  <a:schemeClr val="bg1"/>
                </a:solidFill>
              </a:rPr>
              <a:t> used in constructions.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130" y="543087"/>
            <a:ext cx="2981575" cy="20163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842" y="591233"/>
            <a:ext cx="13620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40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True or False!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194" y="1669309"/>
            <a:ext cx="7452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Several types of compasses may be used in geometric constructions.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130" y="543087"/>
            <a:ext cx="2981575" cy="20163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842" y="22524"/>
            <a:ext cx="13620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77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True or False!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194" y="1669309"/>
            <a:ext cx="7452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 small part of an entire circle is called an arc.  Arcs are used in geometric constructions.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130" y="543087"/>
            <a:ext cx="2981575" cy="20163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842" y="22524"/>
            <a:ext cx="13620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55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True or False!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194" y="1669309"/>
            <a:ext cx="7452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Two arcs intersect in a line.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130" y="543087"/>
            <a:ext cx="2981575" cy="20163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842" y="580662"/>
            <a:ext cx="13620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87389" y="3467180"/>
            <a:ext cx="3788229" cy="9541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Two arcs intersect at a point.</a:t>
            </a:r>
          </a:p>
        </p:txBody>
      </p:sp>
    </p:spTree>
    <p:extLst>
      <p:ext uri="{BB962C8B-B14F-4D97-AF65-F5344CB8AC3E}">
        <p14:creationId xmlns:p14="http://schemas.microsoft.com/office/powerpoint/2010/main" val="265371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True or False!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194" y="1669309"/>
            <a:ext cx="7452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 compass can be used to construct a full circle.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130" y="543087"/>
            <a:ext cx="2981575" cy="20163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842" y="22524"/>
            <a:ext cx="13620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75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True or False!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194" y="1669309"/>
            <a:ext cx="7452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 basic construction is copying a line segment.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130" y="543087"/>
            <a:ext cx="2981575" cy="20163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842" y="22524"/>
            <a:ext cx="13620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68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haroni" panose="02010803020104030203" pitchFamily="2" charset="-79"/>
                <a:cs typeface="Aharoni" panose="02010803020104030203" pitchFamily="2" charset="-79"/>
              </a:rPr>
              <a:t>True or False!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194" y="1669309"/>
            <a:ext cx="7452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Practice using a straightedge and compass will help in more complex geometric constructions.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130" y="543087"/>
            <a:ext cx="2981575" cy="20163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842" y="22524"/>
            <a:ext cx="13620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92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06FFDF47B96648B6FA946D4C224226" ma:contentTypeVersion="13" ma:contentTypeDescription="Create a new document." ma:contentTypeScope="" ma:versionID="0fa3cde386eae83d91db3e7273cb261a">
  <xsd:schema xmlns:xsd="http://www.w3.org/2001/XMLSchema" xmlns:xs="http://www.w3.org/2001/XMLSchema" xmlns:p="http://schemas.microsoft.com/office/2006/metadata/properties" xmlns:ns3="e56851a3-f43b-4614-9888-6886b9e35630" xmlns:ns4="feadd606-c0c1-4d01-9622-73ffaf069318" targetNamespace="http://schemas.microsoft.com/office/2006/metadata/properties" ma:root="true" ma:fieldsID="63d5908b36eed4c9c6b82a64cbcbc4d7" ns3:_="" ns4:_="">
    <xsd:import namespace="e56851a3-f43b-4614-9888-6886b9e35630"/>
    <xsd:import namespace="feadd606-c0c1-4d01-9622-73ffaf06931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851a3-f43b-4614-9888-6886b9e3563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add606-c0c1-4d01-9622-73ffaf0693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237EC91-27AB-4EE0-BB0F-E4F27ACCA8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6851a3-f43b-4614-9888-6886b9e35630"/>
    <ds:schemaRef ds:uri="feadd606-c0c1-4d01-9622-73ffaf0693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96308D-8DCA-4FEC-9F43-AA5ABCBC3C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14A299-BDEB-4A00-872F-C71C818636AA}">
  <ds:schemaRefs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feadd606-c0c1-4d01-9622-73ffaf069318"/>
    <ds:schemaRef ds:uri="e56851a3-f43b-4614-9888-6886b9e35630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131</Words>
  <Application>Microsoft Office PowerPoint</Application>
  <PresentationFormat>Widescreen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Aharoni</vt:lpstr>
      <vt:lpstr>Arial</vt:lpstr>
      <vt:lpstr>Calibri</vt:lpstr>
      <vt:lpstr>Calibri Light</vt:lpstr>
      <vt:lpstr>Office Theme</vt:lpstr>
      <vt:lpstr>True or False!</vt:lpstr>
      <vt:lpstr>True or False!</vt:lpstr>
      <vt:lpstr>True or False!</vt:lpstr>
      <vt:lpstr>True or False!</vt:lpstr>
      <vt:lpstr>True or False!</vt:lpstr>
      <vt:lpstr>True or False!</vt:lpstr>
      <vt:lpstr>True or False!</vt:lpstr>
    </vt:vector>
  </TitlesOfParts>
  <Company>SDPBC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True or False!</dc:title>
  <dc:creator>Kenneth Caplin</dc:creator>
  <cp:lastModifiedBy>Stephanides Angela</cp:lastModifiedBy>
  <cp:revision>3</cp:revision>
  <dcterms:created xsi:type="dcterms:W3CDTF">2018-07-09T19:27:39Z</dcterms:created>
  <dcterms:modified xsi:type="dcterms:W3CDTF">2021-09-15T01:59:38Z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0x010100C506FFDF47B96648B6FA946D4C224226</vt:lpwstr>
  </property>
</Properties>
</file>