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34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AB9260-4112-406F-9175-7D204A7AB1E1}" v="134" dt="2022-08-31T21:00:38.9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ber Paige" userId="7bdfa534-d658-4a32-9ec5-e66b8bdbd46d" providerId="ADAL" clId="{B2AB9260-4112-406F-9175-7D204A7AB1E1}"/>
    <pc:docChg chg="undo redo custSel addSld delSld modSld sldOrd">
      <pc:chgData name="Taber Paige" userId="7bdfa534-d658-4a32-9ec5-e66b8bdbd46d" providerId="ADAL" clId="{B2AB9260-4112-406F-9175-7D204A7AB1E1}" dt="2022-09-05T21:04:25.145" v="3940" actId="114"/>
      <pc:docMkLst>
        <pc:docMk/>
      </pc:docMkLst>
      <pc:sldChg chg="addSp modSp mod">
        <pc:chgData name="Taber Paige" userId="7bdfa534-d658-4a32-9ec5-e66b8bdbd46d" providerId="ADAL" clId="{B2AB9260-4112-406F-9175-7D204A7AB1E1}" dt="2022-09-05T21:03:33.480" v="3933" actId="1076"/>
        <pc:sldMkLst>
          <pc:docMk/>
          <pc:sldMk cId="4053823332" sldId="256"/>
        </pc:sldMkLst>
        <pc:spChg chg="mod">
          <ac:chgData name="Taber Paige" userId="7bdfa534-d658-4a32-9ec5-e66b8bdbd46d" providerId="ADAL" clId="{B2AB9260-4112-406F-9175-7D204A7AB1E1}" dt="2022-08-31T20:45:32.248" v="3739" actId="1076"/>
          <ac:spMkLst>
            <pc:docMk/>
            <pc:sldMk cId="4053823332" sldId="256"/>
            <ac:spMk id="2" creationId="{43B5F9DE-2977-44E9-8551-B03CCBB4BB0D}"/>
          </ac:spMkLst>
        </pc:spChg>
        <pc:spChg chg="mod">
          <ac:chgData name="Taber Paige" userId="7bdfa534-d658-4a32-9ec5-e66b8bdbd46d" providerId="ADAL" clId="{B2AB9260-4112-406F-9175-7D204A7AB1E1}" dt="2022-08-31T20:45:39.891" v="3741" actId="1076"/>
          <ac:spMkLst>
            <pc:docMk/>
            <pc:sldMk cId="4053823332" sldId="256"/>
            <ac:spMk id="3" creationId="{7CCC6C2C-6943-4687-976E-B33799099FA0}"/>
          </ac:spMkLst>
        </pc:spChg>
        <pc:spChg chg="add mod">
          <ac:chgData name="Taber Paige" userId="7bdfa534-d658-4a32-9ec5-e66b8bdbd46d" providerId="ADAL" clId="{B2AB9260-4112-406F-9175-7D204A7AB1E1}" dt="2022-09-05T21:03:33.480" v="3933" actId="1076"/>
          <ac:spMkLst>
            <pc:docMk/>
            <pc:sldMk cId="4053823332" sldId="256"/>
            <ac:spMk id="4" creationId="{CC4EDF8E-7D38-4458-BE6E-47BB21C87FC1}"/>
          </ac:spMkLst>
        </pc:spChg>
        <pc:picChg chg="mod ord">
          <ac:chgData name="Taber Paige" userId="7bdfa534-d658-4a32-9ec5-e66b8bdbd46d" providerId="ADAL" clId="{B2AB9260-4112-406F-9175-7D204A7AB1E1}" dt="2022-08-31T20:57:03.274" v="3777" actId="1076"/>
          <ac:picMkLst>
            <pc:docMk/>
            <pc:sldMk cId="4053823332" sldId="256"/>
            <ac:picMk id="10" creationId="{8C3D19AB-ECD3-4611-9EE5-53FE9648EAB3}"/>
          </ac:picMkLst>
        </pc:picChg>
      </pc:sldChg>
      <pc:sldChg chg="addSp delSp modSp mod">
        <pc:chgData name="Taber Paige" userId="7bdfa534-d658-4a32-9ec5-e66b8bdbd46d" providerId="ADAL" clId="{B2AB9260-4112-406F-9175-7D204A7AB1E1}" dt="2022-08-31T18:15:54.875" v="3189" actId="20577"/>
        <pc:sldMkLst>
          <pc:docMk/>
          <pc:sldMk cId="183229749" sldId="257"/>
        </pc:sldMkLst>
        <pc:spChg chg="mod">
          <ac:chgData name="Taber Paige" userId="7bdfa534-d658-4a32-9ec5-e66b8bdbd46d" providerId="ADAL" clId="{B2AB9260-4112-406F-9175-7D204A7AB1E1}" dt="2022-08-31T18:14:21.475" v="3137" actId="1076"/>
          <ac:spMkLst>
            <pc:docMk/>
            <pc:sldMk cId="183229749" sldId="257"/>
            <ac:spMk id="2" creationId="{6E60C792-FCCE-4AE9-BCC2-C19D65BC284E}"/>
          </ac:spMkLst>
        </pc:spChg>
        <pc:spChg chg="mod">
          <ac:chgData name="Taber Paige" userId="7bdfa534-d658-4a32-9ec5-e66b8bdbd46d" providerId="ADAL" clId="{B2AB9260-4112-406F-9175-7D204A7AB1E1}" dt="2022-08-31T18:15:54.875" v="3189" actId="20577"/>
          <ac:spMkLst>
            <pc:docMk/>
            <pc:sldMk cId="183229749" sldId="257"/>
            <ac:spMk id="3" creationId="{91F01F59-30B3-4953-A83C-9AF25CF6D444}"/>
          </ac:spMkLst>
        </pc:spChg>
        <pc:spChg chg="add del mod ord">
          <ac:chgData name="Taber Paige" userId="7bdfa534-d658-4a32-9ec5-e66b8bdbd46d" providerId="ADAL" clId="{B2AB9260-4112-406F-9175-7D204A7AB1E1}" dt="2022-08-31T17:14:11.534" v="2885" actId="478"/>
          <ac:spMkLst>
            <pc:docMk/>
            <pc:sldMk cId="183229749" sldId="257"/>
            <ac:spMk id="5" creationId="{BB5643F0-9339-40AA-B854-73D9433BB35E}"/>
          </ac:spMkLst>
        </pc:spChg>
        <pc:spChg chg="add del mod ord">
          <ac:chgData name="Taber Paige" userId="7bdfa534-d658-4a32-9ec5-e66b8bdbd46d" providerId="ADAL" clId="{B2AB9260-4112-406F-9175-7D204A7AB1E1}" dt="2022-08-31T17:14:49.507" v="2898" actId="478"/>
          <ac:spMkLst>
            <pc:docMk/>
            <pc:sldMk cId="183229749" sldId="257"/>
            <ac:spMk id="6" creationId="{C7B0B7B9-4935-4E5D-BE12-2B68D5888B06}"/>
          </ac:spMkLst>
        </pc:spChg>
        <pc:picChg chg="add mod">
          <ac:chgData name="Taber Paige" userId="7bdfa534-d658-4a32-9ec5-e66b8bdbd46d" providerId="ADAL" clId="{B2AB9260-4112-406F-9175-7D204A7AB1E1}" dt="2022-08-31T18:14:35.823" v="3184" actId="1076"/>
          <ac:picMkLst>
            <pc:docMk/>
            <pc:sldMk cId="183229749" sldId="257"/>
            <ac:picMk id="4" creationId="{C2C494DB-C02C-4448-96D8-E550D14627B2}"/>
          </ac:picMkLst>
        </pc:picChg>
      </pc:sldChg>
      <pc:sldChg chg="addSp delSp modSp new mod">
        <pc:chgData name="Taber Paige" userId="7bdfa534-d658-4a32-9ec5-e66b8bdbd46d" providerId="ADAL" clId="{B2AB9260-4112-406F-9175-7D204A7AB1E1}" dt="2022-09-05T21:03:58.454" v="3936" actId="1076"/>
        <pc:sldMkLst>
          <pc:docMk/>
          <pc:sldMk cId="1676821679" sldId="258"/>
        </pc:sldMkLst>
        <pc:spChg chg="mod">
          <ac:chgData name="Taber Paige" userId="7bdfa534-d658-4a32-9ec5-e66b8bdbd46d" providerId="ADAL" clId="{B2AB9260-4112-406F-9175-7D204A7AB1E1}" dt="2022-08-31T18:16:31.782" v="3195" actId="1076"/>
          <ac:spMkLst>
            <pc:docMk/>
            <pc:sldMk cId="1676821679" sldId="258"/>
            <ac:spMk id="2" creationId="{024B6E9B-9887-45E7-B0DB-7C072926F4F4}"/>
          </ac:spMkLst>
        </pc:spChg>
        <pc:spChg chg="mod">
          <ac:chgData name="Taber Paige" userId="7bdfa534-d658-4a32-9ec5-e66b8bdbd46d" providerId="ADAL" clId="{B2AB9260-4112-406F-9175-7D204A7AB1E1}" dt="2022-09-05T21:03:58.454" v="3936" actId="1076"/>
          <ac:spMkLst>
            <pc:docMk/>
            <pc:sldMk cId="1676821679" sldId="258"/>
            <ac:spMk id="3" creationId="{8E736E56-723E-40AF-BFDB-931FF4649C9F}"/>
          </ac:spMkLst>
        </pc:spChg>
        <pc:spChg chg="add mod">
          <ac:chgData name="Taber Paige" userId="7bdfa534-d658-4a32-9ec5-e66b8bdbd46d" providerId="ADAL" clId="{B2AB9260-4112-406F-9175-7D204A7AB1E1}" dt="2022-08-31T15:34:26.846" v="2430" actId="114"/>
          <ac:spMkLst>
            <pc:docMk/>
            <pc:sldMk cId="1676821679" sldId="258"/>
            <ac:spMk id="6" creationId="{DD5A8F26-EC47-492A-AFE9-2BE43405A8CD}"/>
          </ac:spMkLst>
        </pc:spChg>
        <pc:picChg chg="add mod modCrop">
          <ac:chgData name="Taber Paige" userId="7bdfa534-d658-4a32-9ec5-e66b8bdbd46d" providerId="ADAL" clId="{B2AB9260-4112-406F-9175-7D204A7AB1E1}" dt="2022-08-31T18:17:17.779" v="3224" actId="1076"/>
          <ac:picMkLst>
            <pc:docMk/>
            <pc:sldMk cId="1676821679" sldId="258"/>
            <ac:picMk id="4" creationId="{E1D1C457-6A3F-43B0-9AD8-FF28561A2CE0}"/>
          </ac:picMkLst>
        </pc:picChg>
        <pc:picChg chg="add del mod">
          <ac:chgData name="Taber Paige" userId="7bdfa534-d658-4a32-9ec5-e66b8bdbd46d" providerId="ADAL" clId="{B2AB9260-4112-406F-9175-7D204A7AB1E1}" dt="2022-08-31T16:20:17.148" v="2725" actId="478"/>
          <ac:picMkLst>
            <pc:docMk/>
            <pc:sldMk cId="1676821679" sldId="258"/>
            <ac:picMk id="7" creationId="{355227D5-FEE3-4408-9A7D-DF7DC463E671}"/>
          </ac:picMkLst>
        </pc:picChg>
      </pc:sldChg>
      <pc:sldChg chg="addSp delSp modSp new mod setBg">
        <pc:chgData name="Taber Paige" userId="7bdfa534-d658-4a32-9ec5-e66b8bdbd46d" providerId="ADAL" clId="{B2AB9260-4112-406F-9175-7D204A7AB1E1}" dt="2022-08-31T21:00:38.972" v="3917"/>
        <pc:sldMkLst>
          <pc:docMk/>
          <pc:sldMk cId="2877789681" sldId="259"/>
        </pc:sldMkLst>
        <pc:spChg chg="mod">
          <ac:chgData name="Taber Paige" userId="7bdfa534-d658-4a32-9ec5-e66b8bdbd46d" providerId="ADAL" clId="{B2AB9260-4112-406F-9175-7D204A7AB1E1}" dt="2022-08-31T21:00:33.214" v="3916" actId="113"/>
          <ac:spMkLst>
            <pc:docMk/>
            <pc:sldMk cId="2877789681" sldId="259"/>
            <ac:spMk id="2" creationId="{7B4689B8-E6E6-4A3D-A250-1545603FF6BF}"/>
          </ac:spMkLst>
        </pc:spChg>
        <pc:spChg chg="add del mod">
          <ac:chgData name="Taber Paige" userId="7bdfa534-d658-4a32-9ec5-e66b8bdbd46d" providerId="ADAL" clId="{B2AB9260-4112-406F-9175-7D204A7AB1E1}" dt="2022-08-31T16:15:05.333" v="2585" actId="26606"/>
          <ac:spMkLst>
            <pc:docMk/>
            <pc:sldMk cId="2877789681" sldId="259"/>
            <ac:spMk id="3" creationId="{A71B5C43-5116-4B1D-9D57-4A99928B785E}"/>
          </ac:spMkLst>
        </pc:spChg>
        <pc:spChg chg="add del">
          <ac:chgData name="Taber Paige" userId="7bdfa534-d658-4a32-9ec5-e66b8bdbd46d" providerId="ADAL" clId="{B2AB9260-4112-406F-9175-7D204A7AB1E1}" dt="2022-08-31T16:14:23.646" v="2556" actId="26606"/>
          <ac:spMkLst>
            <pc:docMk/>
            <pc:sldMk cId="2877789681" sldId="259"/>
            <ac:spMk id="9" creationId="{308119F7-B84E-4EBF-919F-A9B0F6D92473}"/>
          </ac:spMkLst>
        </pc:spChg>
        <pc:spChg chg="add del mod">
          <ac:chgData name="Taber Paige" userId="7bdfa534-d658-4a32-9ec5-e66b8bdbd46d" providerId="ADAL" clId="{B2AB9260-4112-406F-9175-7D204A7AB1E1}" dt="2022-08-31T20:59:49.125" v="3907" actId="478"/>
          <ac:spMkLst>
            <pc:docMk/>
            <pc:sldMk cId="2877789681" sldId="259"/>
            <ac:spMk id="9" creationId="{848C8BBE-0929-4BD3-AB5A-A232B545BA40}"/>
          </ac:spMkLst>
        </pc:spChg>
        <pc:spChg chg="add del">
          <ac:chgData name="Taber Paige" userId="7bdfa534-d658-4a32-9ec5-e66b8bdbd46d" providerId="ADAL" clId="{B2AB9260-4112-406F-9175-7D204A7AB1E1}" dt="2022-08-31T16:14:23.646" v="2556" actId="26606"/>
          <ac:spMkLst>
            <pc:docMk/>
            <pc:sldMk cId="2877789681" sldId="259"/>
            <ac:spMk id="11" creationId="{DAA17479-17CB-402A-8689-750C6F38584C}"/>
          </ac:spMkLst>
        </pc:spChg>
        <pc:spChg chg="add del">
          <ac:chgData name="Taber Paige" userId="7bdfa534-d658-4a32-9ec5-e66b8bdbd46d" providerId="ADAL" clId="{B2AB9260-4112-406F-9175-7D204A7AB1E1}" dt="2022-08-31T16:16:31.296" v="2654" actId="26606"/>
          <ac:spMkLst>
            <pc:docMk/>
            <pc:sldMk cId="2877789681" sldId="259"/>
            <ac:spMk id="12" creationId="{2BFB0E95-9CAE-4968-A118-2B9F7C8BBBEC}"/>
          </ac:spMkLst>
        </pc:spChg>
        <pc:spChg chg="add del">
          <ac:chgData name="Taber Paige" userId="7bdfa534-d658-4a32-9ec5-e66b8bdbd46d" providerId="ADAL" clId="{B2AB9260-4112-406F-9175-7D204A7AB1E1}" dt="2022-08-31T16:14:23.646" v="2556" actId="26606"/>
          <ac:spMkLst>
            <pc:docMk/>
            <pc:sldMk cId="2877789681" sldId="259"/>
            <ac:spMk id="13" creationId="{F534AA72-89BF-4BB0-B339-DEB9FC7F1BF2}"/>
          </ac:spMkLst>
        </pc:spChg>
        <pc:spChg chg="add del">
          <ac:chgData name="Taber Paige" userId="7bdfa534-d658-4a32-9ec5-e66b8bdbd46d" providerId="ADAL" clId="{B2AB9260-4112-406F-9175-7D204A7AB1E1}" dt="2022-08-31T16:16:31.296" v="2654" actId="26606"/>
          <ac:spMkLst>
            <pc:docMk/>
            <pc:sldMk cId="2877789681" sldId="259"/>
            <ac:spMk id="14" creationId="{72133437-BFEB-412D-978C-59379BF575EC}"/>
          </ac:spMkLst>
        </pc:spChg>
        <pc:spChg chg="add del">
          <ac:chgData name="Taber Paige" userId="7bdfa534-d658-4a32-9ec5-e66b8bdbd46d" providerId="ADAL" clId="{B2AB9260-4112-406F-9175-7D204A7AB1E1}" dt="2022-08-31T16:16:31.296" v="2654" actId="26606"/>
          <ac:spMkLst>
            <pc:docMk/>
            <pc:sldMk cId="2877789681" sldId="259"/>
            <ac:spMk id="26" creationId="{D277D65C-DA10-481D-B5A1-7DB78CF638DD}"/>
          </ac:spMkLst>
        </pc:spChg>
        <pc:spChg chg="add del">
          <ac:chgData name="Taber Paige" userId="7bdfa534-d658-4a32-9ec5-e66b8bdbd46d" providerId="ADAL" clId="{B2AB9260-4112-406F-9175-7D204A7AB1E1}" dt="2022-08-31T16:16:16.123" v="2649" actId="26606"/>
          <ac:spMkLst>
            <pc:docMk/>
            <pc:sldMk cId="2877789681" sldId="259"/>
            <ac:spMk id="31" creationId="{2BFB0E95-9CAE-4968-A118-2B9F7C8BBBEC}"/>
          </ac:spMkLst>
        </pc:spChg>
        <pc:spChg chg="add del">
          <ac:chgData name="Taber Paige" userId="7bdfa534-d658-4a32-9ec5-e66b8bdbd46d" providerId="ADAL" clId="{B2AB9260-4112-406F-9175-7D204A7AB1E1}" dt="2022-08-31T16:16:16.123" v="2649" actId="26606"/>
          <ac:spMkLst>
            <pc:docMk/>
            <pc:sldMk cId="2877789681" sldId="259"/>
            <ac:spMk id="33" creationId="{72133437-BFEB-412D-978C-59379BF575EC}"/>
          </ac:spMkLst>
        </pc:spChg>
        <pc:spChg chg="add del">
          <ac:chgData name="Taber Paige" userId="7bdfa534-d658-4a32-9ec5-e66b8bdbd46d" providerId="ADAL" clId="{B2AB9260-4112-406F-9175-7D204A7AB1E1}" dt="2022-08-31T16:16:16.123" v="2649" actId="26606"/>
          <ac:spMkLst>
            <pc:docMk/>
            <pc:sldMk cId="2877789681" sldId="259"/>
            <ac:spMk id="45" creationId="{D277D65C-DA10-481D-B5A1-7DB78CF638DD}"/>
          </ac:spMkLst>
        </pc:spChg>
        <pc:spChg chg="add del">
          <ac:chgData name="Taber Paige" userId="7bdfa534-d658-4a32-9ec5-e66b8bdbd46d" providerId="ADAL" clId="{B2AB9260-4112-406F-9175-7D204A7AB1E1}" dt="2022-08-31T16:16:20.438" v="2651" actId="26606"/>
          <ac:spMkLst>
            <pc:docMk/>
            <pc:sldMk cId="2877789681" sldId="259"/>
            <ac:spMk id="47" creationId="{2BFB0E95-9CAE-4968-A118-2B9F7C8BBBEC}"/>
          </ac:spMkLst>
        </pc:spChg>
        <pc:spChg chg="add del">
          <ac:chgData name="Taber Paige" userId="7bdfa534-d658-4a32-9ec5-e66b8bdbd46d" providerId="ADAL" clId="{B2AB9260-4112-406F-9175-7D204A7AB1E1}" dt="2022-08-31T16:16:20.438" v="2651" actId="26606"/>
          <ac:spMkLst>
            <pc:docMk/>
            <pc:sldMk cId="2877789681" sldId="259"/>
            <ac:spMk id="48" creationId="{90BBC371-361C-45F7-9235-C3252E336B5B}"/>
          </ac:spMkLst>
        </pc:spChg>
        <pc:spChg chg="add del">
          <ac:chgData name="Taber Paige" userId="7bdfa534-d658-4a32-9ec5-e66b8bdbd46d" providerId="ADAL" clId="{B2AB9260-4112-406F-9175-7D204A7AB1E1}" dt="2022-08-31T16:16:20.438" v="2651" actId="26606"/>
          <ac:spMkLst>
            <pc:docMk/>
            <pc:sldMk cId="2877789681" sldId="259"/>
            <ac:spMk id="49" creationId="{4172FA92-6FD3-495F-95A0-4FD85861D89C}"/>
          </ac:spMkLst>
        </pc:spChg>
        <pc:spChg chg="add del">
          <ac:chgData name="Taber Paige" userId="7bdfa534-d658-4a32-9ec5-e66b8bdbd46d" providerId="ADAL" clId="{B2AB9260-4112-406F-9175-7D204A7AB1E1}" dt="2022-08-31T16:16:31.275" v="2653" actId="26606"/>
          <ac:spMkLst>
            <pc:docMk/>
            <pc:sldMk cId="2877789681" sldId="259"/>
            <ac:spMk id="51" creationId="{2BFB0E95-9CAE-4968-A118-2B9F7C8BBBEC}"/>
          </ac:spMkLst>
        </pc:spChg>
        <pc:spChg chg="add del">
          <ac:chgData name="Taber Paige" userId="7bdfa534-d658-4a32-9ec5-e66b8bdbd46d" providerId="ADAL" clId="{B2AB9260-4112-406F-9175-7D204A7AB1E1}" dt="2022-08-31T16:16:31.275" v="2653" actId="26606"/>
          <ac:spMkLst>
            <pc:docMk/>
            <pc:sldMk cId="2877789681" sldId="259"/>
            <ac:spMk id="52" creationId="{72133437-BFEB-412D-978C-59379BF575EC}"/>
          </ac:spMkLst>
        </pc:spChg>
        <pc:spChg chg="add del">
          <ac:chgData name="Taber Paige" userId="7bdfa534-d658-4a32-9ec5-e66b8bdbd46d" providerId="ADAL" clId="{B2AB9260-4112-406F-9175-7D204A7AB1E1}" dt="2022-08-31T16:16:31.275" v="2653" actId="26606"/>
          <ac:spMkLst>
            <pc:docMk/>
            <pc:sldMk cId="2877789681" sldId="259"/>
            <ac:spMk id="55" creationId="{D277D65C-DA10-481D-B5A1-7DB78CF638DD}"/>
          </ac:spMkLst>
        </pc:spChg>
        <pc:spChg chg="add">
          <ac:chgData name="Taber Paige" userId="7bdfa534-d658-4a32-9ec5-e66b8bdbd46d" providerId="ADAL" clId="{B2AB9260-4112-406F-9175-7D204A7AB1E1}" dt="2022-08-31T16:16:31.296" v="2654" actId="26606"/>
          <ac:spMkLst>
            <pc:docMk/>
            <pc:sldMk cId="2877789681" sldId="259"/>
            <ac:spMk id="57" creationId="{2BFB0E95-9CAE-4968-A118-2B9F7C8BBBEC}"/>
          </ac:spMkLst>
        </pc:spChg>
        <pc:spChg chg="add">
          <ac:chgData name="Taber Paige" userId="7bdfa534-d658-4a32-9ec5-e66b8bdbd46d" providerId="ADAL" clId="{B2AB9260-4112-406F-9175-7D204A7AB1E1}" dt="2022-08-31T16:16:31.296" v="2654" actId="26606"/>
          <ac:spMkLst>
            <pc:docMk/>
            <pc:sldMk cId="2877789681" sldId="259"/>
            <ac:spMk id="58" creationId="{90BBC371-361C-45F7-9235-C3252E336B5B}"/>
          </ac:spMkLst>
        </pc:spChg>
        <pc:spChg chg="add">
          <ac:chgData name="Taber Paige" userId="7bdfa534-d658-4a32-9ec5-e66b8bdbd46d" providerId="ADAL" clId="{B2AB9260-4112-406F-9175-7D204A7AB1E1}" dt="2022-08-31T16:16:31.296" v="2654" actId="26606"/>
          <ac:spMkLst>
            <pc:docMk/>
            <pc:sldMk cId="2877789681" sldId="259"/>
            <ac:spMk id="59" creationId="{4172FA92-6FD3-495F-95A0-4FD85861D89C}"/>
          </ac:spMkLst>
        </pc:spChg>
        <pc:grpChg chg="add del">
          <ac:chgData name="Taber Paige" userId="7bdfa534-d658-4a32-9ec5-e66b8bdbd46d" providerId="ADAL" clId="{B2AB9260-4112-406F-9175-7D204A7AB1E1}" dt="2022-08-31T16:16:31.296" v="2654" actId="26606"/>
          <ac:grpSpMkLst>
            <pc:docMk/>
            <pc:sldMk cId="2877789681" sldId="259"/>
            <ac:grpSpMk id="16" creationId="{898907C4-FC8B-4436-8D59-610E3736136D}"/>
          </ac:grpSpMkLst>
        </pc:grpChg>
        <pc:grpChg chg="add del">
          <ac:chgData name="Taber Paige" userId="7bdfa534-d658-4a32-9ec5-e66b8bdbd46d" providerId="ADAL" clId="{B2AB9260-4112-406F-9175-7D204A7AB1E1}" dt="2022-08-31T16:16:31.296" v="2654" actId="26606"/>
          <ac:grpSpMkLst>
            <pc:docMk/>
            <pc:sldMk cId="2877789681" sldId="259"/>
            <ac:grpSpMk id="21" creationId="{9F9D18AC-8DBF-44B9-B251-652985A640D9}"/>
          </ac:grpSpMkLst>
        </pc:grpChg>
        <pc:grpChg chg="add del">
          <ac:chgData name="Taber Paige" userId="7bdfa534-d658-4a32-9ec5-e66b8bdbd46d" providerId="ADAL" clId="{B2AB9260-4112-406F-9175-7D204A7AB1E1}" dt="2022-08-31T16:16:16.123" v="2649" actId="26606"/>
          <ac:grpSpMkLst>
            <pc:docMk/>
            <pc:sldMk cId="2877789681" sldId="259"/>
            <ac:grpSpMk id="35" creationId="{898907C4-FC8B-4436-8D59-610E3736136D}"/>
          </ac:grpSpMkLst>
        </pc:grpChg>
        <pc:grpChg chg="add del">
          <ac:chgData name="Taber Paige" userId="7bdfa534-d658-4a32-9ec5-e66b8bdbd46d" providerId="ADAL" clId="{B2AB9260-4112-406F-9175-7D204A7AB1E1}" dt="2022-08-31T16:16:16.123" v="2649" actId="26606"/>
          <ac:grpSpMkLst>
            <pc:docMk/>
            <pc:sldMk cId="2877789681" sldId="259"/>
            <ac:grpSpMk id="40" creationId="{9F9D18AC-8DBF-44B9-B251-652985A640D9}"/>
          </ac:grpSpMkLst>
        </pc:grpChg>
        <pc:grpChg chg="add del">
          <ac:chgData name="Taber Paige" userId="7bdfa534-d658-4a32-9ec5-e66b8bdbd46d" providerId="ADAL" clId="{B2AB9260-4112-406F-9175-7D204A7AB1E1}" dt="2022-08-31T16:16:31.275" v="2653" actId="26606"/>
          <ac:grpSpMkLst>
            <pc:docMk/>
            <pc:sldMk cId="2877789681" sldId="259"/>
            <ac:grpSpMk id="53" creationId="{898907C4-FC8B-4436-8D59-610E3736136D}"/>
          </ac:grpSpMkLst>
        </pc:grpChg>
        <pc:grpChg chg="add del">
          <ac:chgData name="Taber Paige" userId="7bdfa534-d658-4a32-9ec5-e66b8bdbd46d" providerId="ADAL" clId="{B2AB9260-4112-406F-9175-7D204A7AB1E1}" dt="2022-08-31T16:16:31.275" v="2653" actId="26606"/>
          <ac:grpSpMkLst>
            <pc:docMk/>
            <pc:sldMk cId="2877789681" sldId="259"/>
            <ac:grpSpMk id="54" creationId="{9F9D18AC-8DBF-44B9-B251-652985A640D9}"/>
          </ac:grpSpMkLst>
        </pc:grpChg>
        <pc:graphicFrameChg chg="add del">
          <ac:chgData name="Taber Paige" userId="7bdfa534-d658-4a32-9ec5-e66b8bdbd46d" providerId="ADAL" clId="{B2AB9260-4112-406F-9175-7D204A7AB1E1}" dt="2022-08-31T16:14:23.646" v="2556" actId="26606"/>
          <ac:graphicFrameMkLst>
            <pc:docMk/>
            <pc:sldMk cId="2877789681" sldId="259"/>
            <ac:graphicFrameMk id="6" creationId="{0328A4FC-693C-0E6C-32D5-511907BB7C3B}"/>
          </ac:graphicFrameMkLst>
        </pc:graphicFrameChg>
        <pc:graphicFrameChg chg="add mod modGraphic">
          <ac:chgData name="Taber Paige" userId="7bdfa534-d658-4a32-9ec5-e66b8bdbd46d" providerId="ADAL" clId="{B2AB9260-4112-406F-9175-7D204A7AB1E1}" dt="2022-08-31T21:00:38.972" v="3917"/>
          <ac:graphicFrameMkLst>
            <pc:docMk/>
            <pc:sldMk cId="2877789681" sldId="259"/>
            <ac:graphicFrameMk id="7" creationId="{61E85ADE-158D-9E4E-3B9E-60E867D09E4F}"/>
          </ac:graphicFrameMkLst>
        </pc:graphicFrameChg>
        <pc:graphicFrameChg chg="add del">
          <ac:chgData name="Taber Paige" userId="7bdfa534-d658-4a32-9ec5-e66b8bdbd46d" providerId="ADAL" clId="{B2AB9260-4112-406F-9175-7D204A7AB1E1}" dt="2022-08-31T16:14:25.043" v="2558" actId="26606"/>
          <ac:graphicFrameMkLst>
            <pc:docMk/>
            <pc:sldMk cId="2877789681" sldId="259"/>
            <ac:graphicFrameMk id="15" creationId="{171911C1-E6EF-2BE3-01E2-6FDEFEE531B7}"/>
          </ac:graphicFrameMkLst>
        </pc:graphicFrameChg>
        <pc:graphicFrameChg chg="add del">
          <ac:chgData name="Taber Paige" userId="7bdfa534-d658-4a32-9ec5-e66b8bdbd46d" providerId="ADAL" clId="{B2AB9260-4112-406F-9175-7D204A7AB1E1}" dt="2022-08-31T16:14:30.857" v="2560" actId="26606"/>
          <ac:graphicFrameMkLst>
            <pc:docMk/>
            <pc:sldMk cId="2877789681" sldId="259"/>
            <ac:graphicFrameMk id="17" creationId="{81959609-D4EC-15E4-B70A-B043D2F2D8A2}"/>
          </ac:graphicFrameMkLst>
        </pc:graphicFrameChg>
        <pc:picChg chg="add del mod">
          <ac:chgData name="Taber Paige" userId="7bdfa534-d658-4a32-9ec5-e66b8bdbd46d" providerId="ADAL" clId="{B2AB9260-4112-406F-9175-7D204A7AB1E1}" dt="2022-08-31T16:14:00.202" v="2548" actId="478"/>
          <ac:picMkLst>
            <pc:docMk/>
            <pc:sldMk cId="2877789681" sldId="259"/>
            <ac:picMk id="4" creationId="{116CC033-1F60-4733-834B-0A69A55F4523}"/>
          </ac:picMkLst>
        </pc:picChg>
        <pc:picChg chg="add del mod">
          <ac:chgData name="Taber Paige" userId="7bdfa534-d658-4a32-9ec5-e66b8bdbd46d" providerId="ADAL" clId="{B2AB9260-4112-406F-9175-7D204A7AB1E1}" dt="2022-08-31T16:14:05.368" v="2551" actId="478"/>
          <ac:picMkLst>
            <pc:docMk/>
            <pc:sldMk cId="2877789681" sldId="259"/>
            <ac:picMk id="5" creationId="{33B465D1-7E54-4C79-B015-B33BB8DD58AD}"/>
          </ac:picMkLst>
        </pc:picChg>
        <pc:picChg chg="add mod">
          <ac:chgData name="Taber Paige" userId="7bdfa534-d658-4a32-9ec5-e66b8bdbd46d" providerId="ADAL" clId="{B2AB9260-4112-406F-9175-7D204A7AB1E1}" dt="2022-08-31T20:49:11.345" v="3774" actId="14100"/>
          <ac:picMkLst>
            <pc:docMk/>
            <pc:sldMk cId="2877789681" sldId="259"/>
            <ac:picMk id="20" creationId="{F732B738-DF08-4C2A-84FC-C19939537546}"/>
          </ac:picMkLst>
        </pc:picChg>
        <pc:picChg chg="add mod">
          <ac:chgData name="Taber Paige" userId="7bdfa534-d658-4a32-9ec5-e66b8bdbd46d" providerId="ADAL" clId="{B2AB9260-4112-406F-9175-7D204A7AB1E1}" dt="2022-08-31T17:16:33.457" v="2927" actId="1076"/>
          <ac:picMkLst>
            <pc:docMk/>
            <pc:sldMk cId="2877789681" sldId="259"/>
            <ac:picMk id="50" creationId="{D1CC75D4-86BD-4DA4-B8ED-BBAA1FFAF2BE}"/>
          </ac:picMkLst>
        </pc:picChg>
        <pc:picChg chg="add del mod">
          <ac:chgData name="Taber Paige" userId="7bdfa534-d658-4a32-9ec5-e66b8bdbd46d" providerId="ADAL" clId="{B2AB9260-4112-406F-9175-7D204A7AB1E1}" dt="2022-08-31T16:18:36.383" v="2705" actId="478"/>
          <ac:picMkLst>
            <pc:docMk/>
            <pc:sldMk cId="2877789681" sldId="259"/>
            <ac:picMk id="56" creationId="{76B2FC68-576B-4AAC-B9D5-33BF9FAF14E5}"/>
          </ac:picMkLst>
        </pc:picChg>
      </pc:sldChg>
      <pc:sldChg chg="addSp delSp modSp new mod setBg">
        <pc:chgData name="Taber Paige" userId="7bdfa534-d658-4a32-9ec5-e66b8bdbd46d" providerId="ADAL" clId="{B2AB9260-4112-406F-9175-7D204A7AB1E1}" dt="2022-08-31T20:59:09.493" v="3886"/>
        <pc:sldMkLst>
          <pc:docMk/>
          <pc:sldMk cId="2478345853" sldId="260"/>
        </pc:sldMkLst>
        <pc:spChg chg="mod">
          <ac:chgData name="Taber Paige" userId="7bdfa534-d658-4a32-9ec5-e66b8bdbd46d" providerId="ADAL" clId="{B2AB9260-4112-406F-9175-7D204A7AB1E1}" dt="2022-08-31T16:27:21.319" v="2869" actId="115"/>
          <ac:spMkLst>
            <pc:docMk/>
            <pc:sldMk cId="2478345853" sldId="260"/>
            <ac:spMk id="2" creationId="{B8699C84-9452-4119-BFC8-AA090F7F2EE0}"/>
          </ac:spMkLst>
        </pc:spChg>
        <pc:spChg chg="mod">
          <ac:chgData name="Taber Paige" userId="7bdfa534-d658-4a32-9ec5-e66b8bdbd46d" providerId="ADAL" clId="{B2AB9260-4112-406F-9175-7D204A7AB1E1}" dt="2022-08-31T18:15:34.349" v="3187" actId="1076"/>
          <ac:spMkLst>
            <pc:docMk/>
            <pc:sldMk cId="2478345853" sldId="260"/>
            <ac:spMk id="3" creationId="{45A242C7-B084-49AD-B3B7-E62AF37BEF0E}"/>
          </ac:spMkLst>
        </pc:spChg>
        <pc:spChg chg="add del mod ord">
          <ac:chgData name="Taber Paige" userId="7bdfa534-d658-4a32-9ec5-e66b8bdbd46d" providerId="ADAL" clId="{B2AB9260-4112-406F-9175-7D204A7AB1E1}" dt="2022-08-31T14:13:30.474" v="2283" actId="478"/>
          <ac:spMkLst>
            <pc:docMk/>
            <pc:sldMk cId="2478345853" sldId="260"/>
            <ac:spMk id="4" creationId="{EC6CF711-9AB5-4FE2-9747-77FD247AFA18}"/>
          </ac:spMkLst>
        </pc:spChg>
        <pc:spChg chg="add del mod">
          <ac:chgData name="Taber Paige" userId="7bdfa534-d658-4a32-9ec5-e66b8bdbd46d" providerId="ADAL" clId="{B2AB9260-4112-406F-9175-7D204A7AB1E1}" dt="2022-08-31T16:25:55.619" v="2814" actId="478"/>
          <ac:spMkLst>
            <pc:docMk/>
            <pc:sldMk cId="2478345853" sldId="260"/>
            <ac:spMk id="5" creationId="{D45290B9-BCC4-4427-88C9-8198DD384A30}"/>
          </ac:spMkLst>
        </pc:spChg>
        <pc:spChg chg="add del mod">
          <ac:chgData name="Taber Paige" userId="7bdfa534-d658-4a32-9ec5-e66b8bdbd46d" providerId="ADAL" clId="{B2AB9260-4112-406F-9175-7D204A7AB1E1}" dt="2022-08-31T20:59:09.493" v="3886"/>
          <ac:spMkLst>
            <pc:docMk/>
            <pc:sldMk cId="2478345853" sldId="260"/>
            <ac:spMk id="8" creationId="{0B43D81D-910F-4FE3-B546-34602FF49082}"/>
          </ac:spMkLst>
        </pc:spChg>
        <pc:spChg chg="add del">
          <ac:chgData name="Taber Paige" userId="7bdfa534-d658-4a32-9ec5-e66b8bdbd46d" providerId="ADAL" clId="{B2AB9260-4112-406F-9175-7D204A7AB1E1}" dt="2022-08-31T14:10:56.884" v="2229" actId="26606"/>
          <ac:spMkLst>
            <pc:docMk/>
            <pc:sldMk cId="2478345853" sldId="260"/>
            <ac:spMk id="8" creationId="{6E9D6223-8D87-4038-BE74-D5224B024FFD}"/>
          </ac:spMkLst>
        </pc:spChg>
        <pc:spChg chg="add del">
          <ac:chgData name="Taber Paige" userId="7bdfa534-d658-4a32-9ec5-e66b8bdbd46d" providerId="ADAL" clId="{B2AB9260-4112-406F-9175-7D204A7AB1E1}" dt="2022-08-31T14:10:56.884" v="2229" actId="26606"/>
          <ac:spMkLst>
            <pc:docMk/>
            <pc:sldMk cId="2478345853" sldId="260"/>
            <ac:spMk id="10" creationId="{A46FBF49-EC0D-4E09-A77B-DB4E8257E7EA}"/>
          </ac:spMkLst>
        </pc:spChg>
        <pc:spChg chg="add del">
          <ac:chgData name="Taber Paige" userId="7bdfa534-d658-4a32-9ec5-e66b8bdbd46d" providerId="ADAL" clId="{B2AB9260-4112-406F-9175-7D204A7AB1E1}" dt="2022-08-31T14:10:56.884" v="2229" actId="26606"/>
          <ac:spMkLst>
            <pc:docMk/>
            <pc:sldMk cId="2478345853" sldId="260"/>
            <ac:spMk id="12" creationId="{63AA13D0-BF0A-4B8F-9FD6-CAE2DCD93980}"/>
          </ac:spMkLst>
        </pc:spChg>
        <pc:spChg chg="add del">
          <ac:chgData name="Taber Paige" userId="7bdfa534-d658-4a32-9ec5-e66b8bdbd46d" providerId="ADAL" clId="{B2AB9260-4112-406F-9175-7D204A7AB1E1}" dt="2022-08-31T14:10:56.884" v="2229" actId="26606"/>
          <ac:spMkLst>
            <pc:docMk/>
            <pc:sldMk cId="2478345853" sldId="260"/>
            <ac:spMk id="14" creationId="{15BE2CF8-7196-4BC3-B312-B0EE486D92FB}"/>
          </ac:spMkLst>
        </pc:spChg>
        <pc:spChg chg="add del">
          <ac:chgData name="Taber Paige" userId="7bdfa534-d658-4a32-9ec5-e66b8bdbd46d" providerId="ADAL" clId="{B2AB9260-4112-406F-9175-7D204A7AB1E1}" dt="2022-08-31T14:10:58.721" v="2231" actId="26606"/>
          <ac:spMkLst>
            <pc:docMk/>
            <pc:sldMk cId="2478345853" sldId="260"/>
            <ac:spMk id="16" creationId="{76A10F56-4600-4E72-882F-DF9A3D70548A}"/>
          </ac:spMkLst>
        </pc:spChg>
        <pc:spChg chg="add del">
          <ac:chgData name="Taber Paige" userId="7bdfa534-d658-4a32-9ec5-e66b8bdbd46d" providerId="ADAL" clId="{B2AB9260-4112-406F-9175-7D204A7AB1E1}" dt="2022-08-31T14:10:58.721" v="2231" actId="26606"/>
          <ac:spMkLst>
            <pc:docMk/>
            <pc:sldMk cId="2478345853" sldId="260"/>
            <ac:spMk id="17" creationId="{44E7C649-57E0-4A93-B134-67101C0725AD}"/>
          </ac:spMkLst>
        </pc:spChg>
        <pc:spChg chg="add del">
          <ac:chgData name="Taber Paige" userId="7bdfa534-d658-4a32-9ec5-e66b8bdbd46d" providerId="ADAL" clId="{B2AB9260-4112-406F-9175-7D204A7AB1E1}" dt="2022-08-31T14:10:58.721" v="2231" actId="26606"/>
          <ac:spMkLst>
            <pc:docMk/>
            <pc:sldMk cId="2478345853" sldId="260"/>
            <ac:spMk id="18" creationId="{AA35AF4F-B82E-435B-8949-29173A0559E8}"/>
          </ac:spMkLst>
        </pc:spChg>
        <pc:spChg chg="add del">
          <ac:chgData name="Taber Paige" userId="7bdfa534-d658-4a32-9ec5-e66b8bdbd46d" providerId="ADAL" clId="{B2AB9260-4112-406F-9175-7D204A7AB1E1}" dt="2022-08-31T14:11:00.157" v="2233" actId="26606"/>
          <ac:spMkLst>
            <pc:docMk/>
            <pc:sldMk cId="2478345853" sldId="260"/>
            <ac:spMk id="20" creationId="{3F58D3F4-AD3E-4263-85BF-7EB71245838E}"/>
          </ac:spMkLst>
        </pc:spChg>
        <pc:spChg chg="add del">
          <ac:chgData name="Taber Paige" userId="7bdfa534-d658-4a32-9ec5-e66b8bdbd46d" providerId="ADAL" clId="{B2AB9260-4112-406F-9175-7D204A7AB1E1}" dt="2022-08-31T14:11:00.157" v="2233" actId="26606"/>
          <ac:spMkLst>
            <pc:docMk/>
            <pc:sldMk cId="2478345853" sldId="260"/>
            <ac:spMk id="21" creationId="{B383AC10-A272-4982-A610-DDA728D78139}"/>
          </ac:spMkLst>
        </pc:spChg>
        <pc:spChg chg="add del">
          <ac:chgData name="Taber Paige" userId="7bdfa534-d658-4a32-9ec5-e66b8bdbd46d" providerId="ADAL" clId="{B2AB9260-4112-406F-9175-7D204A7AB1E1}" dt="2022-08-31T14:11:00.157" v="2233" actId="26606"/>
          <ac:spMkLst>
            <pc:docMk/>
            <pc:sldMk cId="2478345853" sldId="260"/>
            <ac:spMk id="22" creationId="{F6FDED66-1461-4834-9923-329986747FE6}"/>
          </ac:spMkLst>
        </pc:spChg>
        <pc:spChg chg="add del">
          <ac:chgData name="Taber Paige" userId="7bdfa534-d658-4a32-9ec5-e66b8bdbd46d" providerId="ADAL" clId="{B2AB9260-4112-406F-9175-7D204A7AB1E1}" dt="2022-08-31T14:11:00.157" v="2233" actId="26606"/>
          <ac:spMkLst>
            <pc:docMk/>
            <pc:sldMk cId="2478345853" sldId="260"/>
            <ac:spMk id="23" creationId="{1607CD53-0FF9-47E9-94AD-2BF64BA801B1}"/>
          </ac:spMkLst>
        </pc:spChg>
        <pc:spChg chg="add del">
          <ac:chgData name="Taber Paige" userId="7bdfa534-d658-4a32-9ec5-e66b8bdbd46d" providerId="ADAL" clId="{B2AB9260-4112-406F-9175-7D204A7AB1E1}" dt="2022-08-31T14:13:55.471" v="2287" actId="26606"/>
          <ac:spMkLst>
            <pc:docMk/>
            <pc:sldMk cId="2478345853" sldId="260"/>
            <ac:spMk id="25" creationId="{6E9D6223-8D87-4038-BE74-D5224B024FFD}"/>
          </ac:spMkLst>
        </pc:spChg>
        <pc:spChg chg="add del">
          <ac:chgData name="Taber Paige" userId="7bdfa534-d658-4a32-9ec5-e66b8bdbd46d" providerId="ADAL" clId="{B2AB9260-4112-406F-9175-7D204A7AB1E1}" dt="2022-08-31T14:13:55.471" v="2287" actId="26606"/>
          <ac:spMkLst>
            <pc:docMk/>
            <pc:sldMk cId="2478345853" sldId="260"/>
            <ac:spMk id="26" creationId="{A46FBF49-EC0D-4E09-A77B-DB4E8257E7EA}"/>
          </ac:spMkLst>
        </pc:spChg>
        <pc:spChg chg="add del">
          <ac:chgData name="Taber Paige" userId="7bdfa534-d658-4a32-9ec5-e66b8bdbd46d" providerId="ADAL" clId="{B2AB9260-4112-406F-9175-7D204A7AB1E1}" dt="2022-08-31T14:13:55.471" v="2287" actId="26606"/>
          <ac:spMkLst>
            <pc:docMk/>
            <pc:sldMk cId="2478345853" sldId="260"/>
            <ac:spMk id="27" creationId="{63AA13D0-BF0A-4B8F-9FD6-CAE2DCD93980}"/>
          </ac:spMkLst>
        </pc:spChg>
        <pc:spChg chg="add del">
          <ac:chgData name="Taber Paige" userId="7bdfa534-d658-4a32-9ec5-e66b8bdbd46d" providerId="ADAL" clId="{B2AB9260-4112-406F-9175-7D204A7AB1E1}" dt="2022-08-31T14:13:55.471" v="2287" actId="26606"/>
          <ac:spMkLst>
            <pc:docMk/>
            <pc:sldMk cId="2478345853" sldId="260"/>
            <ac:spMk id="28" creationId="{15BE2CF8-7196-4BC3-B312-B0EE486D92FB}"/>
          </ac:spMkLst>
        </pc:spChg>
        <pc:spChg chg="add mod">
          <ac:chgData name="Taber Paige" userId="7bdfa534-d658-4a32-9ec5-e66b8bdbd46d" providerId="ADAL" clId="{B2AB9260-4112-406F-9175-7D204A7AB1E1}" dt="2022-08-31T18:15:38.387" v="3188" actId="1076"/>
          <ac:spMkLst>
            <pc:docMk/>
            <pc:sldMk cId="2478345853" sldId="260"/>
            <ac:spMk id="59" creationId="{8106C0B0-343F-4F8B-BF63-4FE534300585}"/>
          </ac:spMkLst>
        </pc:spChg>
        <pc:spChg chg="add del">
          <ac:chgData name="Taber Paige" userId="7bdfa534-d658-4a32-9ec5-e66b8bdbd46d" providerId="ADAL" clId="{B2AB9260-4112-406F-9175-7D204A7AB1E1}" dt="2022-08-31T14:10:48.255" v="2226" actId="26606"/>
          <ac:spMkLst>
            <pc:docMk/>
            <pc:sldMk cId="2478345853" sldId="260"/>
            <ac:spMk id="1031" creationId="{2A3E2477-CB24-4FE6-B9C0-F9800FF83EF6}"/>
          </ac:spMkLst>
        </pc:spChg>
        <pc:spChg chg="add del">
          <ac:chgData name="Taber Paige" userId="7bdfa534-d658-4a32-9ec5-e66b8bdbd46d" providerId="ADAL" clId="{B2AB9260-4112-406F-9175-7D204A7AB1E1}" dt="2022-08-31T14:10:48.255" v="2226" actId="26606"/>
          <ac:spMkLst>
            <pc:docMk/>
            <pc:sldMk cId="2478345853" sldId="260"/>
            <ac:spMk id="1033" creationId="{B965638C-2268-4A1B-96C3-95E79EF44B96}"/>
          </ac:spMkLst>
        </pc:spChg>
        <pc:spChg chg="add del">
          <ac:chgData name="Taber Paige" userId="7bdfa534-d658-4a32-9ec5-e66b8bdbd46d" providerId="ADAL" clId="{B2AB9260-4112-406F-9175-7D204A7AB1E1}" dt="2022-08-31T14:10:48.255" v="2226" actId="26606"/>
          <ac:spMkLst>
            <pc:docMk/>
            <pc:sldMk cId="2478345853" sldId="260"/>
            <ac:spMk id="1035" creationId="{97D0825D-5142-4F4A-A141-3CCD5E99CB4F}"/>
          </ac:spMkLst>
        </pc:spChg>
        <pc:spChg chg="add del">
          <ac:chgData name="Taber Paige" userId="7bdfa534-d658-4a32-9ec5-e66b8bdbd46d" providerId="ADAL" clId="{B2AB9260-4112-406F-9175-7D204A7AB1E1}" dt="2022-08-31T16:23:59.689" v="2752" actId="26606"/>
          <ac:spMkLst>
            <pc:docMk/>
            <pc:sldMk cId="2478345853" sldId="260"/>
            <ac:spMk id="1037" creationId="{1D1CCC3C-EB52-47ED-B6AA-5F70D9215594}"/>
          </ac:spMkLst>
        </pc:spChg>
        <pc:spChg chg="add del">
          <ac:chgData name="Taber Paige" userId="7bdfa534-d658-4a32-9ec5-e66b8bdbd46d" providerId="ADAL" clId="{B2AB9260-4112-406F-9175-7D204A7AB1E1}" dt="2022-08-31T16:23:59.689" v="2752" actId="26606"/>
          <ac:spMkLst>
            <pc:docMk/>
            <pc:sldMk cId="2478345853" sldId="260"/>
            <ac:spMk id="1039" creationId="{384C50CF-FE9D-459C-890F-56C327795D02}"/>
          </ac:spMkLst>
        </pc:spChg>
        <pc:spChg chg="add del">
          <ac:chgData name="Taber Paige" userId="7bdfa534-d658-4a32-9ec5-e66b8bdbd46d" providerId="ADAL" clId="{B2AB9260-4112-406F-9175-7D204A7AB1E1}" dt="2022-08-31T16:23:59.689" v="2752" actId="26606"/>
          <ac:spMkLst>
            <pc:docMk/>
            <pc:sldMk cId="2478345853" sldId="260"/>
            <ac:spMk id="1041" creationId="{79C4E6F9-8A11-4E94-8423-966E9DF0D85A}"/>
          </ac:spMkLst>
        </pc:spChg>
        <pc:spChg chg="add del">
          <ac:chgData name="Taber Paige" userId="7bdfa534-d658-4a32-9ec5-e66b8bdbd46d" providerId="ADAL" clId="{B2AB9260-4112-406F-9175-7D204A7AB1E1}" dt="2022-08-31T16:23:55.715" v="2749" actId="26606"/>
          <ac:spMkLst>
            <pc:docMk/>
            <pc:sldMk cId="2478345853" sldId="260"/>
            <ac:spMk id="1046" creationId="{3F58D3F4-AD3E-4263-85BF-7EB71245838E}"/>
          </ac:spMkLst>
        </pc:spChg>
        <pc:spChg chg="add del">
          <ac:chgData name="Taber Paige" userId="7bdfa534-d658-4a32-9ec5-e66b8bdbd46d" providerId="ADAL" clId="{B2AB9260-4112-406F-9175-7D204A7AB1E1}" dt="2022-08-31T16:23:55.715" v="2749" actId="26606"/>
          <ac:spMkLst>
            <pc:docMk/>
            <pc:sldMk cId="2478345853" sldId="260"/>
            <ac:spMk id="1048" creationId="{B383AC10-A272-4982-A610-DDA728D78139}"/>
          </ac:spMkLst>
        </pc:spChg>
        <pc:spChg chg="add del">
          <ac:chgData name="Taber Paige" userId="7bdfa534-d658-4a32-9ec5-e66b8bdbd46d" providerId="ADAL" clId="{B2AB9260-4112-406F-9175-7D204A7AB1E1}" dt="2022-08-31T16:23:55.715" v="2749" actId="26606"/>
          <ac:spMkLst>
            <pc:docMk/>
            <pc:sldMk cId="2478345853" sldId="260"/>
            <ac:spMk id="1050" creationId="{F6FDED66-1461-4834-9923-329986747FE6}"/>
          </ac:spMkLst>
        </pc:spChg>
        <pc:spChg chg="add del">
          <ac:chgData name="Taber Paige" userId="7bdfa534-d658-4a32-9ec5-e66b8bdbd46d" providerId="ADAL" clId="{B2AB9260-4112-406F-9175-7D204A7AB1E1}" dt="2022-08-31T16:23:55.715" v="2749" actId="26606"/>
          <ac:spMkLst>
            <pc:docMk/>
            <pc:sldMk cId="2478345853" sldId="260"/>
            <ac:spMk id="1052" creationId="{1607CD53-0FF9-47E9-94AD-2BF64BA801B1}"/>
          </ac:spMkLst>
        </pc:spChg>
        <pc:spChg chg="add del">
          <ac:chgData name="Taber Paige" userId="7bdfa534-d658-4a32-9ec5-e66b8bdbd46d" providerId="ADAL" clId="{B2AB9260-4112-406F-9175-7D204A7AB1E1}" dt="2022-08-31T16:23:59.681" v="2751" actId="26606"/>
          <ac:spMkLst>
            <pc:docMk/>
            <pc:sldMk cId="2478345853" sldId="260"/>
            <ac:spMk id="1054" creationId="{76A10F56-4600-4E72-882F-DF9A3D70548A}"/>
          </ac:spMkLst>
        </pc:spChg>
        <pc:spChg chg="add del">
          <ac:chgData name="Taber Paige" userId="7bdfa534-d658-4a32-9ec5-e66b8bdbd46d" providerId="ADAL" clId="{B2AB9260-4112-406F-9175-7D204A7AB1E1}" dt="2022-08-31T16:23:59.681" v="2751" actId="26606"/>
          <ac:spMkLst>
            <pc:docMk/>
            <pc:sldMk cId="2478345853" sldId="260"/>
            <ac:spMk id="1055" creationId="{44E7C649-57E0-4A93-B134-67101C0725AD}"/>
          </ac:spMkLst>
        </pc:spChg>
        <pc:spChg chg="add del">
          <ac:chgData name="Taber Paige" userId="7bdfa534-d658-4a32-9ec5-e66b8bdbd46d" providerId="ADAL" clId="{B2AB9260-4112-406F-9175-7D204A7AB1E1}" dt="2022-08-31T16:23:59.681" v="2751" actId="26606"/>
          <ac:spMkLst>
            <pc:docMk/>
            <pc:sldMk cId="2478345853" sldId="260"/>
            <ac:spMk id="1056" creationId="{AA35AF4F-B82E-435B-8949-29173A0559E8}"/>
          </ac:spMkLst>
        </pc:spChg>
        <pc:spChg chg="add del">
          <ac:chgData name="Taber Paige" userId="7bdfa534-d658-4a32-9ec5-e66b8bdbd46d" providerId="ADAL" clId="{B2AB9260-4112-406F-9175-7D204A7AB1E1}" dt="2022-08-31T16:24:17.478" v="2756" actId="26606"/>
          <ac:spMkLst>
            <pc:docMk/>
            <pc:sldMk cId="2478345853" sldId="260"/>
            <ac:spMk id="1058" creationId="{C52E2836-9095-4D3C-85DB-A013CBD51365}"/>
          </ac:spMkLst>
        </pc:spChg>
        <pc:spChg chg="add del">
          <ac:chgData name="Taber Paige" userId="7bdfa534-d658-4a32-9ec5-e66b8bdbd46d" providerId="ADAL" clId="{B2AB9260-4112-406F-9175-7D204A7AB1E1}" dt="2022-08-31T16:24:17.478" v="2756" actId="26606"/>
          <ac:spMkLst>
            <pc:docMk/>
            <pc:sldMk cId="2478345853" sldId="260"/>
            <ac:spMk id="1059" creationId="{A92B8916-626C-4C83-B808-82B7DF02CA35}"/>
          </ac:spMkLst>
        </pc:spChg>
        <pc:spChg chg="add del">
          <ac:chgData name="Taber Paige" userId="7bdfa534-d658-4a32-9ec5-e66b8bdbd46d" providerId="ADAL" clId="{B2AB9260-4112-406F-9175-7D204A7AB1E1}" dt="2022-08-31T16:24:17.478" v="2756" actId="26606"/>
          <ac:spMkLst>
            <pc:docMk/>
            <pc:sldMk cId="2478345853" sldId="260"/>
            <ac:spMk id="1060" creationId="{14DAEE6D-D7E7-4E31-9E45-96B6E2F6E0CB}"/>
          </ac:spMkLst>
        </pc:spChg>
        <pc:spChg chg="add del">
          <ac:chgData name="Taber Paige" userId="7bdfa534-d658-4a32-9ec5-e66b8bdbd46d" providerId="ADAL" clId="{B2AB9260-4112-406F-9175-7D204A7AB1E1}" dt="2022-08-31T16:24:17.478" v="2756" actId="26606"/>
          <ac:spMkLst>
            <pc:docMk/>
            <pc:sldMk cId="2478345853" sldId="260"/>
            <ac:spMk id="1061" creationId="{5D976E54-F014-4833-9EB7-2588113E1C06}"/>
          </ac:spMkLst>
        </pc:spChg>
        <pc:spChg chg="add del">
          <ac:chgData name="Taber Paige" userId="7bdfa534-d658-4a32-9ec5-e66b8bdbd46d" providerId="ADAL" clId="{B2AB9260-4112-406F-9175-7D204A7AB1E1}" dt="2022-08-31T16:24:17.469" v="2755" actId="26606"/>
          <ac:spMkLst>
            <pc:docMk/>
            <pc:sldMk cId="2478345853" sldId="260"/>
            <ac:spMk id="1066" creationId="{C52E2836-9095-4D3C-85DB-A013CBD51365}"/>
          </ac:spMkLst>
        </pc:spChg>
        <pc:spChg chg="add del">
          <ac:chgData name="Taber Paige" userId="7bdfa534-d658-4a32-9ec5-e66b8bdbd46d" providerId="ADAL" clId="{B2AB9260-4112-406F-9175-7D204A7AB1E1}" dt="2022-08-31T16:24:17.469" v="2755" actId="26606"/>
          <ac:spMkLst>
            <pc:docMk/>
            <pc:sldMk cId="2478345853" sldId="260"/>
            <ac:spMk id="1068" creationId="{A92B8916-626C-4C83-B808-82B7DF02CA35}"/>
          </ac:spMkLst>
        </pc:spChg>
        <pc:spChg chg="add del">
          <ac:chgData name="Taber Paige" userId="7bdfa534-d658-4a32-9ec5-e66b8bdbd46d" providerId="ADAL" clId="{B2AB9260-4112-406F-9175-7D204A7AB1E1}" dt="2022-08-31T16:24:17.469" v="2755" actId="26606"/>
          <ac:spMkLst>
            <pc:docMk/>
            <pc:sldMk cId="2478345853" sldId="260"/>
            <ac:spMk id="1070" creationId="{14DAEE6D-D7E7-4E31-9E45-96B6E2F6E0CB}"/>
          </ac:spMkLst>
        </pc:spChg>
        <pc:spChg chg="add del">
          <ac:chgData name="Taber Paige" userId="7bdfa534-d658-4a32-9ec5-e66b8bdbd46d" providerId="ADAL" clId="{B2AB9260-4112-406F-9175-7D204A7AB1E1}" dt="2022-08-31T16:24:17.469" v="2755" actId="26606"/>
          <ac:spMkLst>
            <pc:docMk/>
            <pc:sldMk cId="2478345853" sldId="260"/>
            <ac:spMk id="1072" creationId="{5D976E54-F014-4833-9EB7-2588113E1C06}"/>
          </ac:spMkLst>
        </pc:spChg>
        <pc:spChg chg="add del">
          <ac:chgData name="Taber Paige" userId="7bdfa534-d658-4a32-9ec5-e66b8bdbd46d" providerId="ADAL" clId="{B2AB9260-4112-406F-9175-7D204A7AB1E1}" dt="2022-08-31T16:24:26.435" v="2761" actId="26606"/>
          <ac:spMkLst>
            <pc:docMk/>
            <pc:sldMk cId="2478345853" sldId="260"/>
            <ac:spMk id="1074" creationId="{3F58D3F4-AD3E-4263-85BF-7EB71245838E}"/>
          </ac:spMkLst>
        </pc:spChg>
        <pc:spChg chg="add del">
          <ac:chgData name="Taber Paige" userId="7bdfa534-d658-4a32-9ec5-e66b8bdbd46d" providerId="ADAL" clId="{B2AB9260-4112-406F-9175-7D204A7AB1E1}" dt="2022-08-31T16:24:26.435" v="2761" actId="26606"/>
          <ac:spMkLst>
            <pc:docMk/>
            <pc:sldMk cId="2478345853" sldId="260"/>
            <ac:spMk id="1075" creationId="{B383AC10-A272-4982-A610-DDA728D78139}"/>
          </ac:spMkLst>
        </pc:spChg>
        <pc:spChg chg="add del">
          <ac:chgData name="Taber Paige" userId="7bdfa534-d658-4a32-9ec5-e66b8bdbd46d" providerId="ADAL" clId="{B2AB9260-4112-406F-9175-7D204A7AB1E1}" dt="2022-08-31T16:24:26.435" v="2761" actId="26606"/>
          <ac:spMkLst>
            <pc:docMk/>
            <pc:sldMk cId="2478345853" sldId="260"/>
            <ac:spMk id="1076" creationId="{F6FDED66-1461-4834-9923-329986747FE6}"/>
          </ac:spMkLst>
        </pc:spChg>
        <pc:spChg chg="add del">
          <ac:chgData name="Taber Paige" userId="7bdfa534-d658-4a32-9ec5-e66b8bdbd46d" providerId="ADAL" clId="{B2AB9260-4112-406F-9175-7D204A7AB1E1}" dt="2022-08-31T16:24:26.435" v="2761" actId="26606"/>
          <ac:spMkLst>
            <pc:docMk/>
            <pc:sldMk cId="2478345853" sldId="260"/>
            <ac:spMk id="1077" creationId="{1607CD53-0FF9-47E9-94AD-2BF64BA801B1}"/>
          </ac:spMkLst>
        </pc:spChg>
        <pc:spChg chg="add del">
          <ac:chgData name="Taber Paige" userId="7bdfa534-d658-4a32-9ec5-e66b8bdbd46d" providerId="ADAL" clId="{B2AB9260-4112-406F-9175-7D204A7AB1E1}" dt="2022-08-31T16:25:57.634" v="2815" actId="26606"/>
          <ac:spMkLst>
            <pc:docMk/>
            <pc:sldMk cId="2478345853" sldId="260"/>
            <ac:spMk id="1082" creationId="{3F58D3F4-AD3E-4263-85BF-7EB71245838E}"/>
          </ac:spMkLst>
        </pc:spChg>
        <pc:spChg chg="add del">
          <ac:chgData name="Taber Paige" userId="7bdfa534-d658-4a32-9ec5-e66b8bdbd46d" providerId="ADAL" clId="{B2AB9260-4112-406F-9175-7D204A7AB1E1}" dt="2022-08-31T16:25:57.634" v="2815" actId="26606"/>
          <ac:spMkLst>
            <pc:docMk/>
            <pc:sldMk cId="2478345853" sldId="260"/>
            <ac:spMk id="1084" creationId="{B383AC10-A272-4982-A610-DDA728D78139}"/>
          </ac:spMkLst>
        </pc:spChg>
        <pc:spChg chg="add del">
          <ac:chgData name="Taber Paige" userId="7bdfa534-d658-4a32-9ec5-e66b8bdbd46d" providerId="ADAL" clId="{B2AB9260-4112-406F-9175-7D204A7AB1E1}" dt="2022-08-31T16:25:57.634" v="2815" actId="26606"/>
          <ac:spMkLst>
            <pc:docMk/>
            <pc:sldMk cId="2478345853" sldId="260"/>
            <ac:spMk id="1086" creationId="{F6FDED66-1461-4834-9923-329986747FE6}"/>
          </ac:spMkLst>
        </pc:spChg>
        <pc:spChg chg="add del">
          <ac:chgData name="Taber Paige" userId="7bdfa534-d658-4a32-9ec5-e66b8bdbd46d" providerId="ADAL" clId="{B2AB9260-4112-406F-9175-7D204A7AB1E1}" dt="2022-08-31T16:25:57.634" v="2815" actId="26606"/>
          <ac:spMkLst>
            <pc:docMk/>
            <pc:sldMk cId="2478345853" sldId="260"/>
            <ac:spMk id="1088" creationId="{1607CD53-0FF9-47E9-94AD-2BF64BA801B1}"/>
          </ac:spMkLst>
        </pc:spChg>
        <pc:spChg chg="add">
          <ac:chgData name="Taber Paige" userId="7bdfa534-d658-4a32-9ec5-e66b8bdbd46d" providerId="ADAL" clId="{B2AB9260-4112-406F-9175-7D204A7AB1E1}" dt="2022-08-31T16:25:57.634" v="2815" actId="26606"/>
          <ac:spMkLst>
            <pc:docMk/>
            <pc:sldMk cId="2478345853" sldId="260"/>
            <ac:spMk id="1093" creationId="{AFAE2A12-140C-4527-B721-72C1DD3FC66D}"/>
          </ac:spMkLst>
        </pc:spChg>
        <pc:spChg chg="add">
          <ac:chgData name="Taber Paige" userId="7bdfa534-d658-4a32-9ec5-e66b8bdbd46d" providerId="ADAL" clId="{B2AB9260-4112-406F-9175-7D204A7AB1E1}" dt="2022-08-31T16:25:57.634" v="2815" actId="26606"/>
          <ac:spMkLst>
            <pc:docMk/>
            <pc:sldMk cId="2478345853" sldId="260"/>
            <ac:spMk id="1095" creationId="{A5B43FC7-6A19-4DF3-8506-485B555007D9}"/>
          </ac:spMkLst>
        </pc:spChg>
        <pc:spChg chg="add">
          <ac:chgData name="Taber Paige" userId="7bdfa534-d658-4a32-9ec5-e66b8bdbd46d" providerId="ADAL" clId="{B2AB9260-4112-406F-9175-7D204A7AB1E1}" dt="2022-08-31T16:25:57.634" v="2815" actId="26606"/>
          <ac:spMkLst>
            <pc:docMk/>
            <pc:sldMk cId="2478345853" sldId="260"/>
            <ac:spMk id="1097" creationId="{7E689040-6301-4CD3-A20F-EA809EAD514F}"/>
          </ac:spMkLst>
        </pc:spChg>
        <pc:picChg chg="add del mod">
          <ac:chgData name="Taber Paige" userId="7bdfa534-d658-4a32-9ec5-e66b8bdbd46d" providerId="ADAL" clId="{B2AB9260-4112-406F-9175-7D204A7AB1E1}" dt="2022-08-31T14:10:49.731" v="2227" actId="478"/>
          <ac:picMkLst>
            <pc:docMk/>
            <pc:sldMk cId="2478345853" sldId="260"/>
            <ac:picMk id="1026" creationId="{A870C9F9-2892-48D1-A3BF-2B7C08BBB19F}"/>
          </ac:picMkLst>
        </pc:picChg>
        <pc:picChg chg="add del mod">
          <ac:chgData name="Taber Paige" userId="7bdfa534-d658-4a32-9ec5-e66b8bdbd46d" providerId="ADAL" clId="{B2AB9260-4112-406F-9175-7D204A7AB1E1}" dt="2022-08-31T14:12:25.706" v="2265" actId="478"/>
          <ac:picMkLst>
            <pc:docMk/>
            <pc:sldMk cId="2478345853" sldId="260"/>
            <ac:picMk id="1028" creationId="{62B22C23-F22A-4EB2-A100-E8A4AB18413B}"/>
          </ac:picMkLst>
        </pc:picChg>
        <pc:picChg chg="add del mod">
          <ac:chgData name="Taber Paige" userId="7bdfa534-d658-4a32-9ec5-e66b8bdbd46d" providerId="ADAL" clId="{B2AB9260-4112-406F-9175-7D204A7AB1E1}" dt="2022-08-31T14:13:27.962" v="2282" actId="478"/>
          <ac:picMkLst>
            <pc:docMk/>
            <pc:sldMk cId="2478345853" sldId="260"/>
            <ac:picMk id="1030" creationId="{FFFA3F8D-AEDF-43B8-9AD8-972F1C478333}"/>
          </ac:picMkLst>
        </pc:picChg>
        <pc:picChg chg="add del mod">
          <ac:chgData name="Taber Paige" userId="7bdfa534-d658-4a32-9ec5-e66b8bdbd46d" providerId="ADAL" clId="{B2AB9260-4112-406F-9175-7D204A7AB1E1}" dt="2022-08-31T15:33:16.384" v="2412" actId="478"/>
          <ac:picMkLst>
            <pc:docMk/>
            <pc:sldMk cId="2478345853" sldId="260"/>
            <ac:picMk id="1032" creationId="{E9D1275D-902B-419A-A968-A096DE305822}"/>
          </ac:picMkLst>
        </pc:picChg>
        <pc:picChg chg="add del mod">
          <ac:chgData name="Taber Paige" userId="7bdfa534-d658-4a32-9ec5-e66b8bdbd46d" providerId="ADAL" clId="{B2AB9260-4112-406F-9175-7D204A7AB1E1}" dt="2022-08-31T16:21:23.042" v="2728" actId="478"/>
          <ac:picMkLst>
            <pc:docMk/>
            <pc:sldMk cId="2478345853" sldId="260"/>
            <ac:picMk id="1034" creationId="{F531E872-D35E-46F1-8274-4299C64B938E}"/>
          </ac:picMkLst>
        </pc:picChg>
        <pc:picChg chg="add del mod">
          <ac:chgData name="Taber Paige" userId="7bdfa534-d658-4a32-9ec5-e66b8bdbd46d" providerId="ADAL" clId="{B2AB9260-4112-406F-9175-7D204A7AB1E1}" dt="2022-08-31T16:23:46.596" v="2747" actId="478"/>
          <ac:picMkLst>
            <pc:docMk/>
            <pc:sldMk cId="2478345853" sldId="260"/>
            <ac:picMk id="1036" creationId="{E693D79E-8811-4F50-8E48-AF44DA794194}"/>
          </ac:picMkLst>
        </pc:picChg>
      </pc:sldChg>
      <pc:sldChg chg="addSp delSp modSp new del mod">
        <pc:chgData name="Taber Paige" userId="7bdfa534-d658-4a32-9ec5-e66b8bdbd46d" providerId="ADAL" clId="{B2AB9260-4112-406F-9175-7D204A7AB1E1}" dt="2022-08-31T18:11:33.169" v="2956" actId="47"/>
        <pc:sldMkLst>
          <pc:docMk/>
          <pc:sldMk cId="494677469" sldId="261"/>
        </pc:sldMkLst>
        <pc:spChg chg="del">
          <ac:chgData name="Taber Paige" userId="7bdfa534-d658-4a32-9ec5-e66b8bdbd46d" providerId="ADAL" clId="{B2AB9260-4112-406F-9175-7D204A7AB1E1}" dt="2022-08-31T17:18:39.655" v="2950" actId="478"/>
          <ac:spMkLst>
            <pc:docMk/>
            <pc:sldMk cId="494677469" sldId="261"/>
            <ac:spMk id="2" creationId="{A89F7853-B606-41DE-A26D-3A527F6696AE}"/>
          </ac:spMkLst>
        </pc:spChg>
        <pc:spChg chg="del">
          <ac:chgData name="Taber Paige" userId="7bdfa534-d658-4a32-9ec5-e66b8bdbd46d" providerId="ADAL" clId="{B2AB9260-4112-406F-9175-7D204A7AB1E1}" dt="2022-08-31T16:14:07.648" v="2552"/>
          <ac:spMkLst>
            <pc:docMk/>
            <pc:sldMk cId="494677469" sldId="261"/>
            <ac:spMk id="3" creationId="{B227E7C7-72F6-4217-A5EA-5C69CC25DF31}"/>
          </ac:spMkLst>
        </pc:spChg>
        <pc:spChg chg="add del mod">
          <ac:chgData name="Taber Paige" userId="7bdfa534-d658-4a32-9ec5-e66b8bdbd46d" providerId="ADAL" clId="{B2AB9260-4112-406F-9175-7D204A7AB1E1}" dt="2022-08-31T17:18:44.379" v="2953" actId="478"/>
          <ac:spMkLst>
            <pc:docMk/>
            <pc:sldMk cId="494677469" sldId="261"/>
            <ac:spMk id="7" creationId="{7D99C38B-C497-435B-97C1-B18DE025BFFF}"/>
          </ac:spMkLst>
        </pc:spChg>
        <pc:spChg chg="add del">
          <ac:chgData name="Taber Paige" userId="7bdfa534-d658-4a32-9ec5-e66b8bdbd46d" providerId="ADAL" clId="{B2AB9260-4112-406F-9175-7D204A7AB1E1}" dt="2022-08-31T17:21:17.242" v="2955" actId="478"/>
          <ac:spMkLst>
            <pc:docMk/>
            <pc:sldMk cId="494677469" sldId="261"/>
            <ac:spMk id="9" creationId="{BCFFFBD4-E8D3-4B0C-BEAD-C317E42B5A91}"/>
          </ac:spMkLst>
        </pc:spChg>
        <pc:picChg chg="add del mod">
          <ac:chgData name="Taber Paige" userId="7bdfa534-d658-4a32-9ec5-e66b8bdbd46d" providerId="ADAL" clId="{B2AB9260-4112-406F-9175-7D204A7AB1E1}" dt="2022-08-31T17:18:42.367" v="2952" actId="478"/>
          <ac:picMkLst>
            <pc:docMk/>
            <pc:sldMk cId="494677469" sldId="261"/>
            <ac:picMk id="4" creationId="{ED0B9131-A56E-47C5-9654-91407381308B}"/>
          </ac:picMkLst>
        </pc:picChg>
        <pc:picChg chg="add del mod">
          <ac:chgData name="Taber Paige" userId="7bdfa534-d658-4a32-9ec5-e66b8bdbd46d" providerId="ADAL" clId="{B2AB9260-4112-406F-9175-7D204A7AB1E1}" dt="2022-08-31T17:18:41.101" v="2951" actId="478"/>
          <ac:picMkLst>
            <pc:docMk/>
            <pc:sldMk cId="494677469" sldId="261"/>
            <ac:picMk id="5" creationId="{C885D4D5-FF9B-4456-B09E-0885499F2358}"/>
          </ac:picMkLst>
        </pc:picChg>
      </pc:sldChg>
      <pc:sldChg chg="modSp new add del mod ord">
        <pc:chgData name="Taber Paige" userId="7bdfa534-d658-4a32-9ec5-e66b8bdbd46d" providerId="ADAL" clId="{B2AB9260-4112-406F-9175-7D204A7AB1E1}" dt="2022-08-31T18:14:09.289" v="3120" actId="47"/>
        <pc:sldMkLst>
          <pc:docMk/>
          <pc:sldMk cId="2742090201" sldId="261"/>
        </pc:sldMkLst>
        <pc:spChg chg="mod">
          <ac:chgData name="Taber Paige" userId="7bdfa534-d658-4a32-9ec5-e66b8bdbd46d" providerId="ADAL" clId="{B2AB9260-4112-406F-9175-7D204A7AB1E1}" dt="2022-08-31T18:13:45.275" v="3090" actId="403"/>
          <ac:spMkLst>
            <pc:docMk/>
            <pc:sldMk cId="2742090201" sldId="261"/>
            <ac:spMk id="2" creationId="{2EEA3F33-CAF9-4843-A125-7A9542B5E4C8}"/>
          </ac:spMkLst>
        </pc:spChg>
      </pc:sldChg>
      <pc:sldChg chg="addSp modSp new mod">
        <pc:chgData name="Taber Paige" userId="7bdfa534-d658-4a32-9ec5-e66b8bdbd46d" providerId="ADAL" clId="{B2AB9260-4112-406F-9175-7D204A7AB1E1}" dt="2022-09-05T21:04:25.145" v="3940" actId="114"/>
        <pc:sldMkLst>
          <pc:docMk/>
          <pc:sldMk cId="4066648453" sldId="261"/>
        </pc:sldMkLst>
        <pc:spChg chg="mod">
          <ac:chgData name="Taber Paige" userId="7bdfa534-d658-4a32-9ec5-e66b8bdbd46d" providerId="ADAL" clId="{B2AB9260-4112-406F-9175-7D204A7AB1E1}" dt="2022-09-05T21:04:25.145" v="3940" actId="114"/>
          <ac:spMkLst>
            <pc:docMk/>
            <pc:sldMk cId="4066648453" sldId="261"/>
            <ac:spMk id="2" creationId="{7E5603A2-BCF9-4795-99F1-8FCF9CCE62B9}"/>
          </ac:spMkLst>
        </pc:spChg>
        <pc:spChg chg="mod">
          <ac:chgData name="Taber Paige" userId="7bdfa534-d658-4a32-9ec5-e66b8bdbd46d" providerId="ADAL" clId="{B2AB9260-4112-406F-9175-7D204A7AB1E1}" dt="2022-08-31T20:39:06.843" v="3737" actId="1076"/>
          <ac:spMkLst>
            <pc:docMk/>
            <pc:sldMk cId="4066648453" sldId="261"/>
            <ac:spMk id="3" creationId="{B0A289A2-AF2B-404A-8E76-425CCE5A53E7}"/>
          </ac:spMkLst>
        </pc:spChg>
        <pc:spChg chg="add mod">
          <ac:chgData name="Taber Paige" userId="7bdfa534-d658-4a32-9ec5-e66b8bdbd46d" providerId="ADAL" clId="{B2AB9260-4112-406F-9175-7D204A7AB1E1}" dt="2022-08-31T20:39:01.713" v="3736" actId="207"/>
          <ac:spMkLst>
            <pc:docMk/>
            <pc:sldMk cId="4066648453" sldId="261"/>
            <ac:spMk id="5" creationId="{9E39844D-4750-4C53-88C2-AC36286C2F3D}"/>
          </ac:spMkLst>
        </pc:spChg>
      </pc:sldChg>
      <pc:sldChg chg="delSp modSp new del mod">
        <pc:chgData name="Taber Paige" userId="7bdfa534-d658-4a32-9ec5-e66b8bdbd46d" providerId="ADAL" clId="{B2AB9260-4112-406F-9175-7D204A7AB1E1}" dt="2022-08-31T20:45:23.033" v="3738" actId="47"/>
        <pc:sldMkLst>
          <pc:docMk/>
          <pc:sldMk cId="989877468" sldId="262"/>
        </pc:sldMkLst>
        <pc:spChg chg="mod">
          <ac:chgData name="Taber Paige" userId="7bdfa534-d658-4a32-9ec5-e66b8bdbd46d" providerId="ADAL" clId="{B2AB9260-4112-406F-9175-7D204A7AB1E1}" dt="2022-08-31T18:18:35.570" v="3392" actId="20577"/>
          <ac:spMkLst>
            <pc:docMk/>
            <pc:sldMk cId="989877468" sldId="262"/>
            <ac:spMk id="2" creationId="{84D397AC-CFE0-4715-A96F-1C1D0FB02D25}"/>
          </ac:spMkLst>
        </pc:spChg>
        <pc:spChg chg="del">
          <ac:chgData name="Taber Paige" userId="7bdfa534-d658-4a32-9ec5-e66b8bdbd46d" providerId="ADAL" clId="{B2AB9260-4112-406F-9175-7D204A7AB1E1}" dt="2022-08-31T20:31:32.476" v="3393" actId="478"/>
          <ac:spMkLst>
            <pc:docMk/>
            <pc:sldMk cId="989877468" sldId="262"/>
            <ac:spMk id="3" creationId="{37CE70F6-BE58-49AE-9CB4-6997C97DBCD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39FFF4-9912-4DCF-9339-8EAF4A71681C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D34305E-698E-4994-B5FC-74246ACB0739}">
      <dgm:prSet/>
      <dgm:spPr/>
      <dgm:t>
        <a:bodyPr/>
        <a:lstStyle/>
        <a:p>
          <a:r>
            <a:rPr lang="en-US" sz="2100" b="1" baseline="0" dirty="0"/>
            <a:t>RPAC:</a:t>
          </a:r>
          <a:r>
            <a:rPr lang="en-US" sz="2100" baseline="0" dirty="0"/>
            <a:t>  </a:t>
          </a:r>
          <a:endParaRPr lang="en-US" sz="2100" dirty="0"/>
        </a:p>
      </dgm:t>
    </dgm:pt>
    <dgm:pt modelId="{7547B39E-C9A8-42A4-9D36-E05DD8D89EDE}" type="parTrans" cxnId="{96E7F08D-BE71-486B-BAC5-2F733D6B7F66}">
      <dgm:prSet/>
      <dgm:spPr/>
      <dgm:t>
        <a:bodyPr/>
        <a:lstStyle/>
        <a:p>
          <a:endParaRPr lang="en-US"/>
        </a:p>
      </dgm:t>
    </dgm:pt>
    <dgm:pt modelId="{205D9D08-A7A5-49AD-A375-FFFA95A2E7FD}" type="sibTrans" cxnId="{96E7F08D-BE71-486B-BAC5-2F733D6B7F66}">
      <dgm:prSet/>
      <dgm:spPr/>
      <dgm:t>
        <a:bodyPr/>
        <a:lstStyle/>
        <a:p>
          <a:endParaRPr lang="en-US"/>
        </a:p>
      </dgm:t>
    </dgm:pt>
    <dgm:pt modelId="{B12EEFF9-1709-4E61-A265-6F77DEBF4FD0}">
      <dgm:prSet custT="1"/>
      <dgm:spPr/>
      <dgm:t>
        <a:bodyPr/>
        <a:lstStyle/>
        <a:p>
          <a:r>
            <a:rPr lang="en-US" sz="1800" baseline="0" dirty="0"/>
            <a:t>Turn off phone and listen.  Keep a low voice.  Clap appropriately.  Leave hats and hoods off.</a:t>
          </a:r>
          <a:endParaRPr lang="en-US" sz="1800" dirty="0"/>
        </a:p>
      </dgm:t>
    </dgm:pt>
    <dgm:pt modelId="{EADB8F09-5A66-49ED-B5E3-89453BFF6B0D}" type="parTrans" cxnId="{D18147B4-4FFF-4714-A4C0-449ACA115240}">
      <dgm:prSet/>
      <dgm:spPr/>
      <dgm:t>
        <a:bodyPr/>
        <a:lstStyle/>
        <a:p>
          <a:endParaRPr lang="en-US"/>
        </a:p>
      </dgm:t>
    </dgm:pt>
    <dgm:pt modelId="{2FCAC849-BB7D-40E9-B5F8-44BF5F276A2F}" type="sibTrans" cxnId="{D18147B4-4FFF-4714-A4C0-449ACA115240}">
      <dgm:prSet/>
      <dgm:spPr/>
      <dgm:t>
        <a:bodyPr/>
        <a:lstStyle/>
        <a:p>
          <a:endParaRPr lang="en-US"/>
        </a:p>
      </dgm:t>
    </dgm:pt>
    <dgm:pt modelId="{C02A18AE-9F2F-464B-A31F-CE107B9BE83C}">
      <dgm:prSet/>
      <dgm:spPr/>
      <dgm:t>
        <a:bodyPr/>
        <a:lstStyle/>
        <a:p>
          <a:r>
            <a:rPr lang="en-US" sz="2100" b="1" baseline="0"/>
            <a:t>GYM:</a:t>
          </a:r>
          <a:r>
            <a:rPr lang="en-US" sz="2100" baseline="0"/>
            <a:t>  </a:t>
          </a:r>
          <a:endParaRPr lang="en-US" sz="2100"/>
        </a:p>
      </dgm:t>
    </dgm:pt>
    <dgm:pt modelId="{C0DD2B0F-59A2-445E-A166-6AAC1395F0CA}" type="parTrans" cxnId="{FB422BFA-F9DF-49AD-8664-34FD17113EF7}">
      <dgm:prSet/>
      <dgm:spPr/>
      <dgm:t>
        <a:bodyPr/>
        <a:lstStyle/>
        <a:p>
          <a:endParaRPr lang="en-US"/>
        </a:p>
      </dgm:t>
    </dgm:pt>
    <dgm:pt modelId="{6AF83143-AE90-4848-85F2-5927D3FDE577}" type="sibTrans" cxnId="{FB422BFA-F9DF-49AD-8664-34FD17113EF7}">
      <dgm:prSet/>
      <dgm:spPr/>
      <dgm:t>
        <a:bodyPr/>
        <a:lstStyle/>
        <a:p>
          <a:endParaRPr lang="en-US"/>
        </a:p>
      </dgm:t>
    </dgm:pt>
    <dgm:pt modelId="{83C6E10E-0374-4876-BF8E-3550A17B53B5}">
      <dgm:prSet custT="1"/>
      <dgm:spPr/>
      <dgm:t>
        <a:bodyPr/>
        <a:lstStyle/>
        <a:p>
          <a:r>
            <a:rPr lang="en-US" sz="1800" baseline="0" dirty="0"/>
            <a:t>Wait their turn in line.  Use respectful words and tone.  Be kind to game officials.  Refrain from heckling</a:t>
          </a:r>
          <a:r>
            <a:rPr lang="en-US" sz="1600" baseline="0" dirty="0"/>
            <a:t>.</a:t>
          </a:r>
          <a:endParaRPr lang="en-US" sz="1600" dirty="0"/>
        </a:p>
      </dgm:t>
    </dgm:pt>
    <dgm:pt modelId="{DB38F915-6CF6-41D4-A9C3-796A716F1A72}" type="parTrans" cxnId="{D80062AD-9BD8-4B92-ABEB-12968C520A39}">
      <dgm:prSet/>
      <dgm:spPr/>
      <dgm:t>
        <a:bodyPr/>
        <a:lstStyle/>
        <a:p>
          <a:endParaRPr lang="en-US"/>
        </a:p>
      </dgm:t>
    </dgm:pt>
    <dgm:pt modelId="{3EEFC213-77DE-4704-9B97-259F23720AC7}" type="sibTrans" cxnId="{D80062AD-9BD8-4B92-ABEB-12968C520A39}">
      <dgm:prSet/>
      <dgm:spPr/>
      <dgm:t>
        <a:bodyPr/>
        <a:lstStyle/>
        <a:p>
          <a:endParaRPr lang="en-US"/>
        </a:p>
      </dgm:t>
    </dgm:pt>
    <dgm:pt modelId="{D18313CA-014E-414B-B9E0-CACACBE86A4A}">
      <dgm:prSet/>
      <dgm:spPr/>
      <dgm:t>
        <a:bodyPr/>
        <a:lstStyle/>
        <a:p>
          <a:r>
            <a:rPr lang="en-US" sz="2100" b="1" baseline="0"/>
            <a:t>BATHROOM:</a:t>
          </a:r>
          <a:r>
            <a:rPr lang="en-US" sz="2100" baseline="0"/>
            <a:t>  </a:t>
          </a:r>
          <a:endParaRPr lang="en-US" sz="2100"/>
        </a:p>
      </dgm:t>
    </dgm:pt>
    <dgm:pt modelId="{66034AA0-6618-432B-82F8-C28FF8C9AD26}" type="parTrans" cxnId="{4929FC82-8B45-45FE-8D2C-EE5F5262A5C0}">
      <dgm:prSet/>
      <dgm:spPr/>
      <dgm:t>
        <a:bodyPr/>
        <a:lstStyle/>
        <a:p>
          <a:endParaRPr lang="en-US"/>
        </a:p>
      </dgm:t>
    </dgm:pt>
    <dgm:pt modelId="{E8AE84F0-61A5-4D86-9377-00B461A8E518}" type="sibTrans" cxnId="{4929FC82-8B45-45FE-8D2C-EE5F5262A5C0}">
      <dgm:prSet/>
      <dgm:spPr/>
      <dgm:t>
        <a:bodyPr/>
        <a:lstStyle/>
        <a:p>
          <a:endParaRPr lang="en-US"/>
        </a:p>
      </dgm:t>
    </dgm:pt>
    <dgm:pt modelId="{D6972EFC-68B7-4984-8B18-C3BEBF7D380E}">
      <dgm:prSet custT="1"/>
      <dgm:spPr/>
      <dgm:t>
        <a:bodyPr/>
        <a:lstStyle/>
        <a:p>
          <a:r>
            <a:rPr lang="en-US" sz="1800" baseline="0" dirty="0"/>
            <a:t>Maintain boundaries.  Refrain from offensive comments.  Respect others' space.</a:t>
          </a:r>
          <a:endParaRPr lang="en-US" sz="1800" dirty="0"/>
        </a:p>
      </dgm:t>
    </dgm:pt>
    <dgm:pt modelId="{5C044266-8E43-4309-9DF0-CCD170C08F98}" type="parTrans" cxnId="{07D3A1E8-570D-47EB-94C2-C9538B6D7D72}">
      <dgm:prSet/>
      <dgm:spPr/>
      <dgm:t>
        <a:bodyPr/>
        <a:lstStyle/>
        <a:p>
          <a:endParaRPr lang="en-US"/>
        </a:p>
      </dgm:t>
    </dgm:pt>
    <dgm:pt modelId="{5140757C-8549-45C0-81A7-90A336D7D04A}" type="sibTrans" cxnId="{07D3A1E8-570D-47EB-94C2-C9538B6D7D72}">
      <dgm:prSet/>
      <dgm:spPr/>
      <dgm:t>
        <a:bodyPr/>
        <a:lstStyle/>
        <a:p>
          <a:endParaRPr lang="en-US"/>
        </a:p>
      </dgm:t>
    </dgm:pt>
    <dgm:pt modelId="{D0437A3B-A9EF-4479-B686-29ECF036C083}">
      <dgm:prSet/>
      <dgm:spPr/>
      <dgm:t>
        <a:bodyPr/>
        <a:lstStyle/>
        <a:p>
          <a:r>
            <a:rPr lang="en-US" sz="2100" b="1" baseline="0"/>
            <a:t>MEDIA CENTER:</a:t>
          </a:r>
          <a:r>
            <a:rPr lang="en-US" sz="2100" baseline="0"/>
            <a:t>  </a:t>
          </a:r>
          <a:endParaRPr lang="en-US" sz="2100"/>
        </a:p>
      </dgm:t>
    </dgm:pt>
    <dgm:pt modelId="{989C55F1-7962-4C49-8743-D4C2DF64F546}" type="parTrans" cxnId="{754B54B1-FE37-4237-B89E-AFBAF1E11894}">
      <dgm:prSet/>
      <dgm:spPr/>
      <dgm:t>
        <a:bodyPr/>
        <a:lstStyle/>
        <a:p>
          <a:endParaRPr lang="en-US"/>
        </a:p>
      </dgm:t>
    </dgm:pt>
    <dgm:pt modelId="{D690AB9E-824C-4B12-8A71-B37E50FDBF4A}" type="sibTrans" cxnId="{754B54B1-FE37-4237-B89E-AFBAF1E11894}">
      <dgm:prSet/>
      <dgm:spPr/>
      <dgm:t>
        <a:bodyPr/>
        <a:lstStyle/>
        <a:p>
          <a:endParaRPr lang="en-US"/>
        </a:p>
      </dgm:t>
    </dgm:pt>
    <dgm:pt modelId="{642031C9-5EBC-44A0-94C4-5A4E8B22D23E}">
      <dgm:prSet custT="1"/>
      <dgm:spPr/>
      <dgm:t>
        <a:bodyPr/>
        <a:lstStyle/>
        <a:p>
          <a:r>
            <a:rPr lang="en-US" sz="1800" baseline="0" dirty="0"/>
            <a:t>Wait your turn in line.  Use respectful words and tone.  Keep voice/conversations volume low.</a:t>
          </a:r>
          <a:endParaRPr lang="en-US" sz="1800" dirty="0"/>
        </a:p>
      </dgm:t>
    </dgm:pt>
    <dgm:pt modelId="{9E3F8E0F-4184-4CC7-97E5-D4C4974E519E}" type="parTrans" cxnId="{B725AF1B-3C26-4068-B9EC-CDE8E409B1F4}">
      <dgm:prSet/>
      <dgm:spPr/>
      <dgm:t>
        <a:bodyPr/>
        <a:lstStyle/>
        <a:p>
          <a:endParaRPr lang="en-US"/>
        </a:p>
      </dgm:t>
    </dgm:pt>
    <dgm:pt modelId="{ADF353E3-BAC0-40B0-B616-EB01BFCB4CEC}" type="sibTrans" cxnId="{B725AF1B-3C26-4068-B9EC-CDE8E409B1F4}">
      <dgm:prSet/>
      <dgm:spPr/>
      <dgm:t>
        <a:bodyPr/>
        <a:lstStyle/>
        <a:p>
          <a:endParaRPr lang="en-US"/>
        </a:p>
      </dgm:t>
    </dgm:pt>
    <dgm:pt modelId="{446A8693-2AB3-4128-B315-3D3509D8372D}">
      <dgm:prSet/>
      <dgm:spPr/>
      <dgm:t>
        <a:bodyPr/>
        <a:lstStyle/>
        <a:p>
          <a:r>
            <a:rPr lang="en-US" sz="2200" b="1" baseline="0" dirty="0"/>
            <a:t>CAFETERIA:</a:t>
          </a:r>
          <a:r>
            <a:rPr lang="en-US" sz="2200" baseline="0" dirty="0"/>
            <a:t>  </a:t>
          </a:r>
          <a:endParaRPr lang="en-US" sz="2200" dirty="0"/>
        </a:p>
      </dgm:t>
    </dgm:pt>
    <dgm:pt modelId="{F3FB2CE4-38C5-4722-BEA7-D053A32B6935}" type="parTrans" cxnId="{B1284722-A3E9-42D7-AE81-65B3B13F670C}">
      <dgm:prSet/>
      <dgm:spPr/>
      <dgm:t>
        <a:bodyPr/>
        <a:lstStyle/>
        <a:p>
          <a:endParaRPr lang="en-US"/>
        </a:p>
      </dgm:t>
    </dgm:pt>
    <dgm:pt modelId="{1E11E48F-3551-4F95-8B11-19BF6D18AD49}" type="sibTrans" cxnId="{B1284722-A3E9-42D7-AE81-65B3B13F670C}">
      <dgm:prSet/>
      <dgm:spPr/>
      <dgm:t>
        <a:bodyPr/>
        <a:lstStyle/>
        <a:p>
          <a:endParaRPr lang="en-US"/>
        </a:p>
      </dgm:t>
    </dgm:pt>
    <dgm:pt modelId="{FDC92778-C931-41B4-9172-1F6F020C4803}">
      <dgm:prSet custT="1"/>
      <dgm:spPr/>
      <dgm:t>
        <a:bodyPr/>
        <a:lstStyle/>
        <a:p>
          <a:r>
            <a:rPr lang="en-US" sz="1800" baseline="0" dirty="0"/>
            <a:t>Wait your turn in line.  Use respectful words.  Keep voice/conversations volume low.  Include others.  Use manners.</a:t>
          </a:r>
          <a:endParaRPr lang="en-US" sz="1800" dirty="0"/>
        </a:p>
      </dgm:t>
    </dgm:pt>
    <dgm:pt modelId="{3E91CB31-266C-4869-B9C5-9089E003922F}" type="parTrans" cxnId="{F843DC0B-5042-4AAF-BF71-D685AB420B36}">
      <dgm:prSet/>
      <dgm:spPr/>
      <dgm:t>
        <a:bodyPr/>
        <a:lstStyle/>
        <a:p>
          <a:endParaRPr lang="en-US"/>
        </a:p>
      </dgm:t>
    </dgm:pt>
    <dgm:pt modelId="{47149C9D-D806-452C-842E-B8E22BF485A9}" type="sibTrans" cxnId="{F843DC0B-5042-4AAF-BF71-D685AB420B36}">
      <dgm:prSet/>
      <dgm:spPr/>
      <dgm:t>
        <a:bodyPr/>
        <a:lstStyle/>
        <a:p>
          <a:endParaRPr lang="en-US"/>
        </a:p>
      </dgm:t>
    </dgm:pt>
    <dgm:pt modelId="{6D6083D3-B4C8-4B09-9220-0AC8CFB9B9BA}">
      <dgm:prSet/>
      <dgm:spPr/>
      <dgm:t>
        <a:bodyPr/>
        <a:lstStyle/>
        <a:p>
          <a:r>
            <a:rPr lang="en-US" sz="2100" b="1" baseline="0"/>
            <a:t>CLASSROOM: </a:t>
          </a:r>
          <a:r>
            <a:rPr lang="en-US" sz="2100" baseline="0"/>
            <a:t> </a:t>
          </a:r>
          <a:endParaRPr lang="en-US" sz="2100"/>
        </a:p>
      </dgm:t>
    </dgm:pt>
    <dgm:pt modelId="{28F0A3B7-E9C8-4BD7-A595-A898FCE4E05B}" type="parTrans" cxnId="{DB36DE3E-37CF-49B7-9BC0-0815642814CB}">
      <dgm:prSet/>
      <dgm:spPr/>
      <dgm:t>
        <a:bodyPr/>
        <a:lstStyle/>
        <a:p>
          <a:endParaRPr lang="en-US"/>
        </a:p>
      </dgm:t>
    </dgm:pt>
    <dgm:pt modelId="{B0AD71B9-7E04-4AE1-A927-F9B0AB043363}" type="sibTrans" cxnId="{DB36DE3E-37CF-49B7-9BC0-0815642814CB}">
      <dgm:prSet/>
      <dgm:spPr/>
      <dgm:t>
        <a:bodyPr/>
        <a:lstStyle/>
        <a:p>
          <a:endParaRPr lang="en-US"/>
        </a:p>
      </dgm:t>
    </dgm:pt>
    <dgm:pt modelId="{FC6A896F-E4B0-4BC2-8346-00DF5D06AD32}">
      <dgm:prSet custT="1"/>
      <dgm:spPr/>
      <dgm:t>
        <a:bodyPr/>
        <a:lstStyle/>
        <a:p>
          <a:r>
            <a:rPr lang="en-US" sz="1800" baseline="0" dirty="0"/>
            <a:t>Respect others' space, property, and ideas.  Use appropriate language &amp; tone.  Follow classroom guidelines.  </a:t>
          </a:r>
          <a:endParaRPr lang="en-US" sz="1800" dirty="0"/>
        </a:p>
      </dgm:t>
    </dgm:pt>
    <dgm:pt modelId="{551A8848-D34F-4969-8B7A-641CD7D6B767}" type="parTrans" cxnId="{EA281B04-BB58-4F8B-9BE2-D2E9E8C5DD0A}">
      <dgm:prSet/>
      <dgm:spPr/>
      <dgm:t>
        <a:bodyPr/>
        <a:lstStyle/>
        <a:p>
          <a:endParaRPr lang="en-US"/>
        </a:p>
      </dgm:t>
    </dgm:pt>
    <dgm:pt modelId="{6FA886AF-CAFD-4F70-B9C9-34838E3466EA}" type="sibTrans" cxnId="{EA281B04-BB58-4F8B-9BE2-D2E9E8C5DD0A}">
      <dgm:prSet/>
      <dgm:spPr/>
      <dgm:t>
        <a:bodyPr/>
        <a:lstStyle/>
        <a:p>
          <a:endParaRPr lang="en-US"/>
        </a:p>
      </dgm:t>
    </dgm:pt>
    <dgm:pt modelId="{69DEEE98-D669-4BD0-BECE-584F2CAAEFEA}">
      <dgm:prSet/>
      <dgm:spPr/>
      <dgm:t>
        <a:bodyPr/>
        <a:lstStyle/>
        <a:p>
          <a:r>
            <a:rPr lang="en-US" sz="2100" b="1" baseline="0" dirty="0"/>
            <a:t>HALLWAYS: </a:t>
          </a:r>
          <a:r>
            <a:rPr lang="en-US" sz="2100" baseline="0" dirty="0"/>
            <a:t> </a:t>
          </a:r>
          <a:endParaRPr lang="en-US" sz="2100" dirty="0"/>
        </a:p>
      </dgm:t>
    </dgm:pt>
    <dgm:pt modelId="{21F6841F-C318-4F71-9863-DC832A913F6D}" type="parTrans" cxnId="{E915D2C8-66A4-49B0-8BAD-102152F47CFD}">
      <dgm:prSet/>
      <dgm:spPr/>
      <dgm:t>
        <a:bodyPr/>
        <a:lstStyle/>
        <a:p>
          <a:endParaRPr lang="en-US"/>
        </a:p>
      </dgm:t>
    </dgm:pt>
    <dgm:pt modelId="{297FA7DA-6194-4F6D-81EC-731C4BDFCDA6}" type="sibTrans" cxnId="{E915D2C8-66A4-49B0-8BAD-102152F47CFD}">
      <dgm:prSet/>
      <dgm:spPr/>
      <dgm:t>
        <a:bodyPr/>
        <a:lstStyle/>
        <a:p>
          <a:endParaRPr lang="en-US"/>
        </a:p>
      </dgm:t>
    </dgm:pt>
    <dgm:pt modelId="{A28E5574-7929-4F37-88BD-32A5E2648C2A}">
      <dgm:prSet custT="1"/>
      <dgm:spPr/>
      <dgm:t>
        <a:bodyPr/>
        <a:lstStyle/>
        <a:p>
          <a:r>
            <a:rPr lang="en-US" sz="1800" baseline="0" dirty="0"/>
            <a:t>Avoid physical contact.  Respect others personal space.  Use appropriate language &amp; tone of voice. </a:t>
          </a:r>
          <a:endParaRPr lang="en-US" sz="1800" dirty="0"/>
        </a:p>
      </dgm:t>
    </dgm:pt>
    <dgm:pt modelId="{3CC92850-FCE7-4FF9-B0D9-2042327986C8}" type="parTrans" cxnId="{0976F757-1E87-4C9F-9B23-EDE0C6994FDC}">
      <dgm:prSet/>
      <dgm:spPr/>
      <dgm:t>
        <a:bodyPr/>
        <a:lstStyle/>
        <a:p>
          <a:endParaRPr lang="en-US"/>
        </a:p>
      </dgm:t>
    </dgm:pt>
    <dgm:pt modelId="{9BE9FCC4-C98D-4CFE-A23D-308B8D214643}" type="sibTrans" cxnId="{0976F757-1E87-4C9F-9B23-EDE0C6994FDC}">
      <dgm:prSet/>
      <dgm:spPr/>
      <dgm:t>
        <a:bodyPr/>
        <a:lstStyle/>
        <a:p>
          <a:endParaRPr lang="en-US"/>
        </a:p>
      </dgm:t>
    </dgm:pt>
    <dgm:pt modelId="{F2337CA3-09F5-4BE2-9D35-FC499AFAAE07}" type="pres">
      <dgm:prSet presAssocID="{0439FFF4-9912-4DCF-9339-8EAF4A71681C}" presName="diagram" presStyleCnt="0">
        <dgm:presLayoutVars>
          <dgm:dir/>
          <dgm:resizeHandles val="exact"/>
        </dgm:presLayoutVars>
      </dgm:prSet>
      <dgm:spPr/>
    </dgm:pt>
    <dgm:pt modelId="{2BF31D7A-7CCC-40A2-9CC1-4F555F86E0E9}" type="pres">
      <dgm:prSet presAssocID="{5D34305E-698E-4994-B5FC-74246ACB0739}" presName="node" presStyleLbl="node1" presStyleIdx="0" presStyleCnt="7" custScaleY="120959" custLinFactNeighborX="-3880" custLinFactNeighborY="-774">
        <dgm:presLayoutVars>
          <dgm:bulletEnabled val="1"/>
        </dgm:presLayoutVars>
      </dgm:prSet>
      <dgm:spPr/>
    </dgm:pt>
    <dgm:pt modelId="{3A969831-A825-46D3-956C-19C31893570B}" type="pres">
      <dgm:prSet presAssocID="{205D9D08-A7A5-49AD-A375-FFFA95A2E7FD}" presName="sibTrans" presStyleCnt="0"/>
      <dgm:spPr/>
    </dgm:pt>
    <dgm:pt modelId="{3C765710-7BD0-4AEE-980D-5EA947496FA7}" type="pres">
      <dgm:prSet presAssocID="{C02A18AE-9F2F-464B-A31F-CE107B9BE83C}" presName="node" presStyleLbl="node1" presStyleIdx="1" presStyleCnt="7" custScaleY="123504">
        <dgm:presLayoutVars>
          <dgm:bulletEnabled val="1"/>
        </dgm:presLayoutVars>
      </dgm:prSet>
      <dgm:spPr/>
    </dgm:pt>
    <dgm:pt modelId="{156BCF62-D3F0-4D6C-A5EB-D31C63C9BBF3}" type="pres">
      <dgm:prSet presAssocID="{6AF83143-AE90-4848-85F2-5927D3FDE577}" presName="sibTrans" presStyleCnt="0"/>
      <dgm:spPr/>
    </dgm:pt>
    <dgm:pt modelId="{FB9652E4-6464-4576-B3AC-FCA36ED1A5D7}" type="pres">
      <dgm:prSet presAssocID="{D18313CA-014E-414B-B9E0-CACACBE86A4A}" presName="node" presStyleLbl="node1" presStyleIdx="2" presStyleCnt="7" custScaleY="122231">
        <dgm:presLayoutVars>
          <dgm:bulletEnabled val="1"/>
        </dgm:presLayoutVars>
      </dgm:prSet>
      <dgm:spPr/>
    </dgm:pt>
    <dgm:pt modelId="{68DDACB5-B696-44C0-B3F5-8861A258C2E1}" type="pres">
      <dgm:prSet presAssocID="{E8AE84F0-61A5-4D86-9377-00B461A8E518}" presName="sibTrans" presStyleCnt="0"/>
      <dgm:spPr/>
    </dgm:pt>
    <dgm:pt modelId="{8F3E00EC-AE4A-4C03-A2A9-571A6FC152EE}" type="pres">
      <dgm:prSet presAssocID="{D0437A3B-A9EF-4479-B686-29ECF036C083}" presName="node" presStyleLbl="node1" presStyleIdx="3" presStyleCnt="7" custScaleY="118414">
        <dgm:presLayoutVars>
          <dgm:bulletEnabled val="1"/>
        </dgm:presLayoutVars>
      </dgm:prSet>
      <dgm:spPr/>
    </dgm:pt>
    <dgm:pt modelId="{2100BF34-0729-4F47-A309-918FAAE5AE8B}" type="pres">
      <dgm:prSet presAssocID="{D690AB9E-824C-4B12-8A71-B37E50FDBF4A}" presName="sibTrans" presStyleCnt="0"/>
      <dgm:spPr/>
    </dgm:pt>
    <dgm:pt modelId="{D7435BFA-1459-4973-A109-05A4D90A75B2}" type="pres">
      <dgm:prSet presAssocID="{446A8693-2AB3-4128-B315-3D3509D8372D}" presName="node" presStyleLbl="node1" presStyleIdx="4" presStyleCnt="7" custScaleX="106912" custScaleY="122515">
        <dgm:presLayoutVars>
          <dgm:bulletEnabled val="1"/>
        </dgm:presLayoutVars>
      </dgm:prSet>
      <dgm:spPr/>
    </dgm:pt>
    <dgm:pt modelId="{2053E96B-3576-440A-925E-B61D90CA95C1}" type="pres">
      <dgm:prSet presAssocID="{1E11E48F-3551-4F95-8B11-19BF6D18AD49}" presName="sibTrans" presStyleCnt="0"/>
      <dgm:spPr/>
    </dgm:pt>
    <dgm:pt modelId="{7926A9A7-59D5-47F7-9E7E-D39045E9EE12}" type="pres">
      <dgm:prSet presAssocID="{6D6083D3-B4C8-4B09-9220-0AC8CFB9B9BA}" presName="node" presStyleLbl="node1" presStyleIdx="5" presStyleCnt="7" custScaleY="124250">
        <dgm:presLayoutVars>
          <dgm:bulletEnabled val="1"/>
        </dgm:presLayoutVars>
      </dgm:prSet>
      <dgm:spPr/>
    </dgm:pt>
    <dgm:pt modelId="{4B739A1B-58D7-43DA-A1AE-898632031C73}" type="pres">
      <dgm:prSet presAssocID="{B0AD71B9-7E04-4AE1-A927-F9B0AB043363}" presName="sibTrans" presStyleCnt="0"/>
      <dgm:spPr/>
    </dgm:pt>
    <dgm:pt modelId="{C2C509C0-E386-4FBB-BF1F-12F1FB5888CB}" type="pres">
      <dgm:prSet presAssocID="{69DEEE98-D669-4BD0-BECE-584F2CAAEFEA}" presName="node" presStyleLbl="node1" presStyleIdx="6" presStyleCnt="7" custScaleY="117887">
        <dgm:presLayoutVars>
          <dgm:bulletEnabled val="1"/>
        </dgm:presLayoutVars>
      </dgm:prSet>
      <dgm:spPr/>
    </dgm:pt>
  </dgm:ptLst>
  <dgm:cxnLst>
    <dgm:cxn modelId="{EA281B04-BB58-4F8B-9BE2-D2E9E8C5DD0A}" srcId="{6D6083D3-B4C8-4B09-9220-0AC8CFB9B9BA}" destId="{FC6A896F-E4B0-4BC2-8346-00DF5D06AD32}" srcOrd="0" destOrd="0" parTransId="{551A8848-D34F-4969-8B7A-641CD7D6B767}" sibTransId="{6FA886AF-CAFD-4F70-B9C9-34838E3466EA}"/>
    <dgm:cxn modelId="{F843DC0B-5042-4AAF-BF71-D685AB420B36}" srcId="{446A8693-2AB3-4128-B315-3D3509D8372D}" destId="{FDC92778-C931-41B4-9172-1F6F020C4803}" srcOrd="0" destOrd="0" parTransId="{3E91CB31-266C-4869-B9C5-9089E003922F}" sibTransId="{47149C9D-D806-452C-842E-B8E22BF485A9}"/>
    <dgm:cxn modelId="{14EB4618-24E3-404B-87A2-C7CEA5841C91}" type="presOf" srcId="{D0437A3B-A9EF-4479-B686-29ECF036C083}" destId="{8F3E00EC-AE4A-4C03-A2A9-571A6FC152EE}" srcOrd="0" destOrd="0" presId="urn:microsoft.com/office/officeart/2005/8/layout/default"/>
    <dgm:cxn modelId="{B725AF1B-3C26-4068-B9EC-CDE8E409B1F4}" srcId="{D0437A3B-A9EF-4479-B686-29ECF036C083}" destId="{642031C9-5EBC-44A0-94C4-5A4E8B22D23E}" srcOrd="0" destOrd="0" parTransId="{9E3F8E0F-4184-4CC7-97E5-D4C4974E519E}" sibTransId="{ADF353E3-BAC0-40B0-B616-EB01BFCB4CEC}"/>
    <dgm:cxn modelId="{B1284722-A3E9-42D7-AE81-65B3B13F670C}" srcId="{0439FFF4-9912-4DCF-9339-8EAF4A71681C}" destId="{446A8693-2AB3-4128-B315-3D3509D8372D}" srcOrd="4" destOrd="0" parTransId="{F3FB2CE4-38C5-4722-BEA7-D053A32B6935}" sibTransId="{1E11E48F-3551-4F95-8B11-19BF6D18AD49}"/>
    <dgm:cxn modelId="{DB36DE3E-37CF-49B7-9BC0-0815642814CB}" srcId="{0439FFF4-9912-4DCF-9339-8EAF4A71681C}" destId="{6D6083D3-B4C8-4B09-9220-0AC8CFB9B9BA}" srcOrd="5" destOrd="0" parTransId="{28F0A3B7-E9C8-4BD7-A595-A898FCE4E05B}" sibTransId="{B0AD71B9-7E04-4AE1-A927-F9B0AB043363}"/>
    <dgm:cxn modelId="{063DA342-A623-427C-AF69-9B1EAA453C0C}" type="presOf" srcId="{642031C9-5EBC-44A0-94C4-5A4E8B22D23E}" destId="{8F3E00EC-AE4A-4C03-A2A9-571A6FC152EE}" srcOrd="0" destOrd="1" presId="urn:microsoft.com/office/officeart/2005/8/layout/default"/>
    <dgm:cxn modelId="{8A1E876A-C887-474A-BA44-B082F594AA1B}" type="presOf" srcId="{69DEEE98-D669-4BD0-BECE-584F2CAAEFEA}" destId="{C2C509C0-E386-4FBB-BF1F-12F1FB5888CB}" srcOrd="0" destOrd="0" presId="urn:microsoft.com/office/officeart/2005/8/layout/default"/>
    <dgm:cxn modelId="{BE89484D-BE08-4FA4-A262-F7F734254BE1}" type="presOf" srcId="{D18313CA-014E-414B-B9E0-CACACBE86A4A}" destId="{FB9652E4-6464-4576-B3AC-FCA36ED1A5D7}" srcOrd="0" destOrd="0" presId="urn:microsoft.com/office/officeart/2005/8/layout/default"/>
    <dgm:cxn modelId="{E5F67B4F-4540-4FDD-8C77-0CAB60E1EE7E}" type="presOf" srcId="{446A8693-2AB3-4128-B315-3D3509D8372D}" destId="{D7435BFA-1459-4973-A109-05A4D90A75B2}" srcOrd="0" destOrd="0" presId="urn:microsoft.com/office/officeart/2005/8/layout/default"/>
    <dgm:cxn modelId="{0976F757-1E87-4C9F-9B23-EDE0C6994FDC}" srcId="{69DEEE98-D669-4BD0-BECE-584F2CAAEFEA}" destId="{A28E5574-7929-4F37-88BD-32A5E2648C2A}" srcOrd="0" destOrd="0" parTransId="{3CC92850-FCE7-4FF9-B0D9-2042327986C8}" sibTransId="{9BE9FCC4-C98D-4CFE-A23D-308B8D214643}"/>
    <dgm:cxn modelId="{9BD30F81-38B1-4A71-97DB-97612BA99197}" type="presOf" srcId="{FC6A896F-E4B0-4BC2-8346-00DF5D06AD32}" destId="{7926A9A7-59D5-47F7-9E7E-D39045E9EE12}" srcOrd="0" destOrd="1" presId="urn:microsoft.com/office/officeart/2005/8/layout/default"/>
    <dgm:cxn modelId="{4929FC82-8B45-45FE-8D2C-EE5F5262A5C0}" srcId="{0439FFF4-9912-4DCF-9339-8EAF4A71681C}" destId="{D18313CA-014E-414B-B9E0-CACACBE86A4A}" srcOrd="2" destOrd="0" parTransId="{66034AA0-6618-432B-82F8-C28FF8C9AD26}" sibTransId="{E8AE84F0-61A5-4D86-9377-00B461A8E518}"/>
    <dgm:cxn modelId="{96E7F08D-BE71-486B-BAC5-2F733D6B7F66}" srcId="{0439FFF4-9912-4DCF-9339-8EAF4A71681C}" destId="{5D34305E-698E-4994-B5FC-74246ACB0739}" srcOrd="0" destOrd="0" parTransId="{7547B39E-C9A8-42A4-9D36-E05DD8D89EDE}" sibTransId="{205D9D08-A7A5-49AD-A375-FFFA95A2E7FD}"/>
    <dgm:cxn modelId="{D8B8DD90-565C-4F46-A0B9-321650EA9FB6}" type="presOf" srcId="{0439FFF4-9912-4DCF-9339-8EAF4A71681C}" destId="{F2337CA3-09F5-4BE2-9D35-FC499AFAAE07}" srcOrd="0" destOrd="0" presId="urn:microsoft.com/office/officeart/2005/8/layout/default"/>
    <dgm:cxn modelId="{D80062AD-9BD8-4B92-ABEB-12968C520A39}" srcId="{C02A18AE-9F2F-464B-A31F-CE107B9BE83C}" destId="{83C6E10E-0374-4876-BF8E-3550A17B53B5}" srcOrd="0" destOrd="0" parTransId="{DB38F915-6CF6-41D4-A9C3-796A716F1A72}" sibTransId="{3EEFC213-77DE-4704-9B97-259F23720AC7}"/>
    <dgm:cxn modelId="{7363CEAD-F08F-4F40-B4B1-141F54FF0135}" type="presOf" srcId="{D6972EFC-68B7-4984-8B18-C3BEBF7D380E}" destId="{FB9652E4-6464-4576-B3AC-FCA36ED1A5D7}" srcOrd="0" destOrd="1" presId="urn:microsoft.com/office/officeart/2005/8/layout/default"/>
    <dgm:cxn modelId="{754B54B1-FE37-4237-B89E-AFBAF1E11894}" srcId="{0439FFF4-9912-4DCF-9339-8EAF4A71681C}" destId="{D0437A3B-A9EF-4479-B686-29ECF036C083}" srcOrd="3" destOrd="0" parTransId="{989C55F1-7962-4C49-8743-D4C2DF64F546}" sibTransId="{D690AB9E-824C-4B12-8A71-B37E50FDBF4A}"/>
    <dgm:cxn modelId="{D18147B4-4FFF-4714-A4C0-449ACA115240}" srcId="{5D34305E-698E-4994-B5FC-74246ACB0739}" destId="{B12EEFF9-1709-4E61-A265-6F77DEBF4FD0}" srcOrd="0" destOrd="0" parTransId="{EADB8F09-5A66-49ED-B5E3-89453BFF6B0D}" sibTransId="{2FCAC849-BB7D-40E9-B5F8-44BF5F276A2F}"/>
    <dgm:cxn modelId="{03263CBF-873A-47C8-B589-609381DB95A1}" type="presOf" srcId="{5D34305E-698E-4994-B5FC-74246ACB0739}" destId="{2BF31D7A-7CCC-40A2-9CC1-4F555F86E0E9}" srcOrd="0" destOrd="0" presId="urn:microsoft.com/office/officeart/2005/8/layout/default"/>
    <dgm:cxn modelId="{E915D2C8-66A4-49B0-8BAD-102152F47CFD}" srcId="{0439FFF4-9912-4DCF-9339-8EAF4A71681C}" destId="{69DEEE98-D669-4BD0-BECE-584F2CAAEFEA}" srcOrd="6" destOrd="0" parTransId="{21F6841F-C318-4F71-9863-DC832A913F6D}" sibTransId="{297FA7DA-6194-4F6D-81EC-731C4BDFCDA6}"/>
    <dgm:cxn modelId="{F82FC5CC-0D7F-44FA-8F2F-15672A4C75DE}" type="presOf" srcId="{B12EEFF9-1709-4E61-A265-6F77DEBF4FD0}" destId="{2BF31D7A-7CCC-40A2-9CC1-4F555F86E0E9}" srcOrd="0" destOrd="1" presId="urn:microsoft.com/office/officeart/2005/8/layout/default"/>
    <dgm:cxn modelId="{69156FD7-950E-47D7-A6EF-0D93EBFE5A83}" type="presOf" srcId="{C02A18AE-9F2F-464B-A31F-CE107B9BE83C}" destId="{3C765710-7BD0-4AEE-980D-5EA947496FA7}" srcOrd="0" destOrd="0" presId="urn:microsoft.com/office/officeart/2005/8/layout/default"/>
    <dgm:cxn modelId="{EEB5FBDB-B2CD-42C4-89A4-FC62433C8D57}" type="presOf" srcId="{6D6083D3-B4C8-4B09-9220-0AC8CFB9B9BA}" destId="{7926A9A7-59D5-47F7-9E7E-D39045E9EE12}" srcOrd="0" destOrd="0" presId="urn:microsoft.com/office/officeart/2005/8/layout/default"/>
    <dgm:cxn modelId="{8CB0E2E2-0B00-4396-8E41-663FB64FE611}" type="presOf" srcId="{83C6E10E-0374-4876-BF8E-3550A17B53B5}" destId="{3C765710-7BD0-4AEE-980D-5EA947496FA7}" srcOrd="0" destOrd="1" presId="urn:microsoft.com/office/officeart/2005/8/layout/default"/>
    <dgm:cxn modelId="{07D3A1E8-570D-47EB-94C2-C9538B6D7D72}" srcId="{D18313CA-014E-414B-B9E0-CACACBE86A4A}" destId="{D6972EFC-68B7-4984-8B18-C3BEBF7D380E}" srcOrd="0" destOrd="0" parTransId="{5C044266-8E43-4309-9DF0-CCD170C08F98}" sibTransId="{5140757C-8549-45C0-81A7-90A336D7D04A}"/>
    <dgm:cxn modelId="{8B4617F4-E3C8-463B-A854-6BB73CCD6C3F}" type="presOf" srcId="{A28E5574-7929-4F37-88BD-32A5E2648C2A}" destId="{C2C509C0-E386-4FBB-BF1F-12F1FB5888CB}" srcOrd="0" destOrd="1" presId="urn:microsoft.com/office/officeart/2005/8/layout/default"/>
    <dgm:cxn modelId="{E67AF7F9-A92D-483D-80E8-BC5420092C8A}" type="presOf" srcId="{FDC92778-C931-41B4-9172-1F6F020C4803}" destId="{D7435BFA-1459-4973-A109-05A4D90A75B2}" srcOrd="0" destOrd="1" presId="urn:microsoft.com/office/officeart/2005/8/layout/default"/>
    <dgm:cxn modelId="{FB422BFA-F9DF-49AD-8664-34FD17113EF7}" srcId="{0439FFF4-9912-4DCF-9339-8EAF4A71681C}" destId="{C02A18AE-9F2F-464B-A31F-CE107B9BE83C}" srcOrd="1" destOrd="0" parTransId="{C0DD2B0F-59A2-445E-A166-6AAC1395F0CA}" sibTransId="{6AF83143-AE90-4848-85F2-5927D3FDE577}"/>
    <dgm:cxn modelId="{15EBD714-A344-483C-9D62-236936D7AB49}" type="presParOf" srcId="{F2337CA3-09F5-4BE2-9D35-FC499AFAAE07}" destId="{2BF31D7A-7CCC-40A2-9CC1-4F555F86E0E9}" srcOrd="0" destOrd="0" presId="urn:microsoft.com/office/officeart/2005/8/layout/default"/>
    <dgm:cxn modelId="{8EBC2056-C309-401B-B1C9-5BC433B49B35}" type="presParOf" srcId="{F2337CA3-09F5-4BE2-9D35-FC499AFAAE07}" destId="{3A969831-A825-46D3-956C-19C31893570B}" srcOrd="1" destOrd="0" presId="urn:microsoft.com/office/officeart/2005/8/layout/default"/>
    <dgm:cxn modelId="{16F36BA7-1E2B-441B-96AC-3D7D548C45BB}" type="presParOf" srcId="{F2337CA3-09F5-4BE2-9D35-FC499AFAAE07}" destId="{3C765710-7BD0-4AEE-980D-5EA947496FA7}" srcOrd="2" destOrd="0" presId="urn:microsoft.com/office/officeart/2005/8/layout/default"/>
    <dgm:cxn modelId="{A64E042C-CDF8-498B-83C7-AF1A735EC921}" type="presParOf" srcId="{F2337CA3-09F5-4BE2-9D35-FC499AFAAE07}" destId="{156BCF62-D3F0-4D6C-A5EB-D31C63C9BBF3}" srcOrd="3" destOrd="0" presId="urn:microsoft.com/office/officeart/2005/8/layout/default"/>
    <dgm:cxn modelId="{04A57660-DC33-4831-801C-A360A7D319EF}" type="presParOf" srcId="{F2337CA3-09F5-4BE2-9D35-FC499AFAAE07}" destId="{FB9652E4-6464-4576-B3AC-FCA36ED1A5D7}" srcOrd="4" destOrd="0" presId="urn:microsoft.com/office/officeart/2005/8/layout/default"/>
    <dgm:cxn modelId="{7968D673-370A-4393-8840-F49FD881EB32}" type="presParOf" srcId="{F2337CA3-09F5-4BE2-9D35-FC499AFAAE07}" destId="{68DDACB5-B696-44C0-B3F5-8861A258C2E1}" srcOrd="5" destOrd="0" presId="urn:microsoft.com/office/officeart/2005/8/layout/default"/>
    <dgm:cxn modelId="{7B87505A-098A-44B6-A33A-042BA08B2256}" type="presParOf" srcId="{F2337CA3-09F5-4BE2-9D35-FC499AFAAE07}" destId="{8F3E00EC-AE4A-4C03-A2A9-571A6FC152EE}" srcOrd="6" destOrd="0" presId="urn:microsoft.com/office/officeart/2005/8/layout/default"/>
    <dgm:cxn modelId="{3EDF533B-2CC4-4C4B-BFC0-B182919C9F36}" type="presParOf" srcId="{F2337CA3-09F5-4BE2-9D35-FC499AFAAE07}" destId="{2100BF34-0729-4F47-A309-918FAAE5AE8B}" srcOrd="7" destOrd="0" presId="urn:microsoft.com/office/officeart/2005/8/layout/default"/>
    <dgm:cxn modelId="{69E4D488-EC7D-458D-A242-3DBB68624D9F}" type="presParOf" srcId="{F2337CA3-09F5-4BE2-9D35-FC499AFAAE07}" destId="{D7435BFA-1459-4973-A109-05A4D90A75B2}" srcOrd="8" destOrd="0" presId="urn:microsoft.com/office/officeart/2005/8/layout/default"/>
    <dgm:cxn modelId="{2AAE4330-356E-46ED-9DCA-8EC3BD16DB03}" type="presParOf" srcId="{F2337CA3-09F5-4BE2-9D35-FC499AFAAE07}" destId="{2053E96B-3576-440A-925E-B61D90CA95C1}" srcOrd="9" destOrd="0" presId="urn:microsoft.com/office/officeart/2005/8/layout/default"/>
    <dgm:cxn modelId="{308C8B8D-AAE6-46F7-AAAE-29D434D39AF4}" type="presParOf" srcId="{F2337CA3-09F5-4BE2-9D35-FC499AFAAE07}" destId="{7926A9A7-59D5-47F7-9E7E-D39045E9EE12}" srcOrd="10" destOrd="0" presId="urn:microsoft.com/office/officeart/2005/8/layout/default"/>
    <dgm:cxn modelId="{0CF609EF-F761-48F0-941E-7899893A42F9}" type="presParOf" srcId="{F2337CA3-09F5-4BE2-9D35-FC499AFAAE07}" destId="{4B739A1B-58D7-43DA-A1AE-898632031C73}" srcOrd="11" destOrd="0" presId="urn:microsoft.com/office/officeart/2005/8/layout/default"/>
    <dgm:cxn modelId="{22866E82-2D2D-45C9-ABC8-9ECD732C2A4C}" type="presParOf" srcId="{F2337CA3-09F5-4BE2-9D35-FC499AFAAE07}" destId="{C2C509C0-E386-4FBB-BF1F-12F1FB5888CB}" srcOrd="1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31D7A-7CCC-40A2-9CC1-4F555F86E0E9}">
      <dsp:nvSpPr>
        <dsp:cNvPr id="0" name=""/>
        <dsp:cNvSpPr/>
      </dsp:nvSpPr>
      <dsp:spPr>
        <a:xfrm>
          <a:off x="0" y="360798"/>
          <a:ext cx="2785086" cy="20212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baseline="0" dirty="0"/>
            <a:t>RPAC:</a:t>
          </a:r>
          <a:r>
            <a:rPr lang="en-US" sz="2100" kern="1200" baseline="0" dirty="0"/>
            <a:t>  </a:t>
          </a:r>
          <a:endParaRPr lang="en-US" sz="21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baseline="0" dirty="0"/>
            <a:t>Turn off phone and listen.  Keep a low voice.  Clap appropriately.  Leave hats and hoods off.</a:t>
          </a:r>
          <a:endParaRPr lang="en-US" sz="1800" kern="1200" dirty="0"/>
        </a:p>
      </dsp:txBody>
      <dsp:txXfrm>
        <a:off x="0" y="360798"/>
        <a:ext cx="2785086" cy="2021287"/>
      </dsp:txXfrm>
    </dsp:sp>
    <dsp:sp modelId="{3C765710-7BD0-4AEE-980D-5EA947496FA7}">
      <dsp:nvSpPr>
        <dsp:cNvPr id="0" name=""/>
        <dsp:cNvSpPr/>
      </dsp:nvSpPr>
      <dsp:spPr>
        <a:xfrm>
          <a:off x="3067105" y="352468"/>
          <a:ext cx="2785086" cy="206381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baseline="0"/>
            <a:t>GYM:</a:t>
          </a:r>
          <a:r>
            <a:rPr lang="en-US" sz="2100" kern="1200" baseline="0"/>
            <a:t>  </a:t>
          </a:r>
          <a:endParaRPr lang="en-US" sz="21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baseline="0" dirty="0"/>
            <a:t>Wait their turn in line.  Use respectful words and tone.  Be kind to game officials.  Refrain from heckling</a:t>
          </a:r>
          <a:r>
            <a:rPr lang="en-US" sz="1600" kern="1200" baseline="0" dirty="0"/>
            <a:t>.</a:t>
          </a:r>
          <a:endParaRPr lang="en-US" sz="1600" kern="1200" dirty="0"/>
        </a:p>
      </dsp:txBody>
      <dsp:txXfrm>
        <a:off x="3067105" y="352468"/>
        <a:ext cx="2785086" cy="2063815"/>
      </dsp:txXfrm>
    </dsp:sp>
    <dsp:sp modelId="{FB9652E4-6464-4576-B3AC-FCA36ED1A5D7}">
      <dsp:nvSpPr>
        <dsp:cNvPr id="0" name=""/>
        <dsp:cNvSpPr/>
      </dsp:nvSpPr>
      <dsp:spPr>
        <a:xfrm>
          <a:off x="6130700" y="363104"/>
          <a:ext cx="2785086" cy="204254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baseline="0"/>
            <a:t>BATHROOM:</a:t>
          </a:r>
          <a:r>
            <a:rPr lang="en-US" sz="2100" kern="1200" baseline="0"/>
            <a:t>  </a:t>
          </a:r>
          <a:endParaRPr lang="en-US" sz="21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baseline="0" dirty="0"/>
            <a:t>Maintain boundaries.  Refrain from offensive comments.  Respect others' space.</a:t>
          </a:r>
          <a:endParaRPr lang="en-US" sz="1800" kern="1200" dirty="0"/>
        </a:p>
      </dsp:txBody>
      <dsp:txXfrm>
        <a:off x="6130700" y="363104"/>
        <a:ext cx="2785086" cy="2042543"/>
      </dsp:txXfrm>
    </dsp:sp>
    <dsp:sp modelId="{8F3E00EC-AE4A-4C03-A2A9-571A6FC152EE}">
      <dsp:nvSpPr>
        <dsp:cNvPr id="0" name=""/>
        <dsp:cNvSpPr/>
      </dsp:nvSpPr>
      <dsp:spPr>
        <a:xfrm>
          <a:off x="9194295" y="394997"/>
          <a:ext cx="2785086" cy="197875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baseline="0"/>
            <a:t>MEDIA CENTER:</a:t>
          </a:r>
          <a:r>
            <a:rPr lang="en-US" sz="2100" kern="1200" baseline="0"/>
            <a:t>  </a:t>
          </a:r>
          <a:endParaRPr lang="en-US" sz="21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baseline="0" dirty="0"/>
            <a:t>Wait your turn in line.  Use respectful words and tone.  Keep voice/conversations volume low.</a:t>
          </a:r>
          <a:endParaRPr lang="en-US" sz="1800" kern="1200" dirty="0"/>
        </a:p>
      </dsp:txBody>
      <dsp:txXfrm>
        <a:off x="9194295" y="394997"/>
        <a:ext cx="2785086" cy="1978759"/>
      </dsp:txXfrm>
    </dsp:sp>
    <dsp:sp modelId="{D7435BFA-1459-4973-A109-05A4D90A75B2}">
      <dsp:nvSpPr>
        <dsp:cNvPr id="0" name=""/>
        <dsp:cNvSpPr/>
      </dsp:nvSpPr>
      <dsp:spPr>
        <a:xfrm>
          <a:off x="1439055" y="2709289"/>
          <a:ext cx="2977591" cy="204728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baseline="0" dirty="0"/>
            <a:t>CAFETERIA:</a:t>
          </a:r>
          <a:r>
            <a:rPr lang="en-US" sz="2200" kern="1200" baseline="0" dirty="0"/>
            <a:t>  </a:t>
          </a:r>
          <a:endParaRPr lang="en-US" sz="22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baseline="0" dirty="0"/>
            <a:t>Wait your turn in line.  Use respectful words.  Keep voice/conversations volume low.  Include others.  Use manners.</a:t>
          </a:r>
          <a:endParaRPr lang="en-US" sz="1800" kern="1200" dirty="0"/>
        </a:p>
      </dsp:txBody>
      <dsp:txXfrm>
        <a:off x="1439055" y="2709289"/>
        <a:ext cx="2977591" cy="2047289"/>
      </dsp:txXfrm>
    </dsp:sp>
    <dsp:sp modelId="{7926A9A7-59D5-47F7-9E7E-D39045E9EE12}">
      <dsp:nvSpPr>
        <dsp:cNvPr id="0" name=""/>
        <dsp:cNvSpPr/>
      </dsp:nvSpPr>
      <dsp:spPr>
        <a:xfrm>
          <a:off x="4695155" y="2694793"/>
          <a:ext cx="2785086" cy="20762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baseline="0"/>
            <a:t>CLASSROOM: </a:t>
          </a:r>
          <a:r>
            <a:rPr lang="en-US" sz="2100" kern="1200" baseline="0"/>
            <a:t> </a:t>
          </a:r>
          <a:endParaRPr lang="en-US" sz="21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baseline="0" dirty="0"/>
            <a:t>Respect others' space, property, and ideas.  Use appropriate language &amp; tone.  Follow classroom guidelines.  </a:t>
          </a:r>
          <a:endParaRPr lang="en-US" sz="1800" kern="1200" dirty="0"/>
        </a:p>
      </dsp:txBody>
      <dsp:txXfrm>
        <a:off x="4695155" y="2694793"/>
        <a:ext cx="2785086" cy="2076281"/>
      </dsp:txXfrm>
    </dsp:sp>
    <dsp:sp modelId="{C2C509C0-E386-4FBB-BF1F-12F1FB5888CB}">
      <dsp:nvSpPr>
        <dsp:cNvPr id="0" name=""/>
        <dsp:cNvSpPr/>
      </dsp:nvSpPr>
      <dsp:spPr>
        <a:xfrm>
          <a:off x="7758750" y="2747957"/>
          <a:ext cx="2785086" cy="196995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baseline="0" dirty="0"/>
            <a:t>HALLWAYS: </a:t>
          </a:r>
          <a:r>
            <a:rPr lang="en-US" sz="2100" kern="1200" baseline="0" dirty="0"/>
            <a:t> </a:t>
          </a:r>
          <a:endParaRPr lang="en-US" sz="21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baseline="0" dirty="0"/>
            <a:t>Avoid physical contact.  Respect others personal space.  Use appropriate language &amp; tone of voice. </a:t>
          </a:r>
          <a:endParaRPr lang="en-US" sz="1800" kern="1200" dirty="0"/>
        </a:p>
      </dsp:txBody>
      <dsp:txXfrm>
        <a:off x="7758750" y="2747957"/>
        <a:ext cx="2785086" cy="19699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cap="all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Monday, September 5,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74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Monday, September 5,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4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Monday, September 5,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23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Monday, September 5,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8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Monday, September 5, 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685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Monday, September 5,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2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Monday, September 5, 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4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Monday, September 5,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075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Monday, September 5,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83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Monday, September 5,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01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Monday, September 5,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2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Monday, September 5,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341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88000"/>
        </a:lnSpc>
        <a:spcBef>
          <a:spcPct val="0"/>
        </a:spcBef>
        <a:buNone/>
        <a:defRPr sz="4400" kern="1200" cap="none" spc="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20E4EF1-6AA9-4634-A88F-493037806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0558E7-61D4-43D8-ADB8-96DE97118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B5F9DE-2977-44E9-8551-B03CCBB4BB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46" y="424533"/>
            <a:ext cx="9492866" cy="1537194"/>
          </a:xfrm>
        </p:spPr>
        <p:txBody>
          <a:bodyPr wrap="square" anchor="t">
            <a:normAutofit fontScale="90000"/>
          </a:bodyPr>
          <a:lstStyle/>
          <a:p>
            <a:r>
              <a:rPr lang="en-US" sz="13600" dirty="0"/>
              <a:t>Ram 4: Respect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C6C2C-6943-4687-976E-B33799099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8588" y="1961727"/>
            <a:ext cx="9492866" cy="488376"/>
          </a:xfrm>
        </p:spPr>
        <p:txBody>
          <a:bodyPr wrap="square">
            <a:normAutofit fontScale="92500" lnSpcReduction="10000"/>
          </a:bodyPr>
          <a:lstStyle/>
          <a:p>
            <a:r>
              <a:rPr lang="en-US" sz="3200" dirty="0">
                <a:solidFill>
                  <a:schemeClr val="tx2">
                    <a:lumMod val="90000"/>
                  </a:schemeClr>
                </a:solidFill>
              </a:rPr>
              <a:t>PBIS Lesson 1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F3AECA-1E28-4DB0-901D-747B82759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9400" y="406270"/>
            <a:ext cx="684878" cy="1449344"/>
            <a:chOff x="643527" y="1187494"/>
            <a:chExt cx="1434178" cy="3035022"/>
          </a:xfrm>
        </p:grpSpPr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F137E6B0-A1AA-47FF-AAB8-9E5D6B701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083914" y="3331230"/>
              <a:ext cx="879143" cy="903430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F72FB821-5AF0-4EA1-B84B-D5E12D8333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869193" y="1989904"/>
              <a:ext cx="743890" cy="1195221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Freeform 85">
              <a:extLst>
                <a:ext uri="{FF2B5EF4-FFF2-40B4-BE49-F238E27FC236}">
                  <a16:creationId xmlns:a16="http://schemas.microsoft.com/office/drawing/2014/main" id="{DFE0F740-8A45-42B9-BEF6-A75329504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316205" y="967005"/>
              <a:ext cx="541011" cy="981989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214C51D-3B74-4CCB-82B8-A184460FC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25210" y="268794"/>
            <a:ext cx="632305" cy="1606552"/>
            <a:chOff x="10224385" y="954724"/>
            <a:chExt cx="1324087" cy="3364228"/>
          </a:xfrm>
        </p:grpSpPr>
        <p:sp>
          <p:nvSpPr>
            <p:cNvPr id="25" name="Freeform 80">
              <a:extLst>
                <a:ext uri="{FF2B5EF4-FFF2-40B4-BE49-F238E27FC236}">
                  <a16:creationId xmlns:a16="http://schemas.microsoft.com/office/drawing/2014/main" id="{66CD91DA-BDB8-476E-8111-2918188D6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62739" y="2385730"/>
              <a:ext cx="985733" cy="504616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76CF7BA-63E8-47BF-AB8E-E9134BE8E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874527">
              <a:off x="10288245" y="954724"/>
              <a:ext cx="852074" cy="892781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7" name="Freeform 87">
              <a:extLst>
                <a:ext uri="{FF2B5EF4-FFF2-40B4-BE49-F238E27FC236}">
                  <a16:creationId xmlns:a16="http://schemas.microsoft.com/office/drawing/2014/main" id="{C0C95E2B-D068-4E18-85DE-266A42E6C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20630858">
              <a:off x="10224385" y="3437261"/>
              <a:ext cx="824227" cy="881691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61DBDC3E-EFBF-429B-957B-6C76FFB44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5693480" y="359481"/>
            <a:ext cx="805041" cy="12192001"/>
          </a:xfrm>
          <a:custGeom>
            <a:avLst/>
            <a:gdLst>
              <a:gd name="connsiteX0" fmla="*/ 0 w 805041"/>
              <a:gd name="connsiteY0" fmla="*/ 12192001 h 12192001"/>
              <a:gd name="connsiteX1" fmla="*/ 2268 w 805041"/>
              <a:gd name="connsiteY1" fmla="*/ 11635931 h 12192001"/>
              <a:gd name="connsiteX2" fmla="*/ 39265 w 805041"/>
              <a:gd name="connsiteY2" fmla="*/ 9246579 h 12192001"/>
              <a:gd name="connsiteX3" fmla="*/ 79643 w 805041"/>
              <a:gd name="connsiteY3" fmla="*/ 7976300 h 12192001"/>
              <a:gd name="connsiteX4" fmla="*/ 39265 w 805041"/>
              <a:gd name="connsiteY4" fmla="*/ 7150621 h 12192001"/>
              <a:gd name="connsiteX5" fmla="*/ 39265 w 805041"/>
              <a:gd name="connsiteY5" fmla="*/ 6515481 h 12192001"/>
              <a:gd name="connsiteX6" fmla="*/ 39265 w 805041"/>
              <a:gd name="connsiteY6" fmla="*/ 4864121 h 12192001"/>
              <a:gd name="connsiteX7" fmla="*/ 79645 w 805041"/>
              <a:gd name="connsiteY7" fmla="*/ 2958705 h 12192001"/>
              <a:gd name="connsiteX8" fmla="*/ 54260 w 805041"/>
              <a:gd name="connsiteY8" fmla="*/ 203487 h 12192001"/>
              <a:gd name="connsiteX9" fmla="*/ 52385 w 805041"/>
              <a:gd name="connsiteY9" fmla="*/ 0 h 12192001"/>
              <a:gd name="connsiteX10" fmla="*/ 805041 w 805041"/>
              <a:gd name="connsiteY10" fmla="*/ 0 h 12192001"/>
              <a:gd name="connsiteX11" fmla="*/ 805040 w 805041"/>
              <a:gd name="connsiteY11" fmla="*/ 12192001 h 1219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5041" h="12192001">
                <a:moveTo>
                  <a:pt x="0" y="12192001"/>
                </a:moveTo>
                <a:lnTo>
                  <a:pt x="2268" y="11635931"/>
                </a:lnTo>
                <a:cubicBezTo>
                  <a:pt x="6616" y="10932425"/>
                  <a:pt x="16553" y="10139742"/>
                  <a:pt x="39265" y="9246579"/>
                </a:cubicBezTo>
                <a:cubicBezTo>
                  <a:pt x="79643" y="7976300"/>
                  <a:pt x="79643" y="7976300"/>
                  <a:pt x="79643" y="7976300"/>
                </a:cubicBezTo>
                <a:cubicBezTo>
                  <a:pt x="79643" y="7722245"/>
                  <a:pt x="39265" y="7468190"/>
                  <a:pt x="39265" y="7150621"/>
                </a:cubicBezTo>
                <a:cubicBezTo>
                  <a:pt x="39265" y="6833051"/>
                  <a:pt x="39265" y="6578996"/>
                  <a:pt x="39265" y="6515481"/>
                </a:cubicBezTo>
                <a:cubicBezTo>
                  <a:pt x="39265" y="4864121"/>
                  <a:pt x="39265" y="4864121"/>
                  <a:pt x="39265" y="4864121"/>
                </a:cubicBezTo>
                <a:cubicBezTo>
                  <a:pt x="79645" y="2958705"/>
                  <a:pt x="79645" y="2958705"/>
                  <a:pt x="79645" y="2958705"/>
                </a:cubicBezTo>
                <a:cubicBezTo>
                  <a:pt x="68288" y="1726140"/>
                  <a:pt x="60126" y="840233"/>
                  <a:pt x="54260" y="203487"/>
                </a:cubicBezTo>
                <a:lnTo>
                  <a:pt x="52385" y="0"/>
                </a:lnTo>
                <a:lnTo>
                  <a:pt x="805041" y="0"/>
                </a:lnTo>
                <a:lnTo>
                  <a:pt x="805040" y="12192001"/>
                </a:ln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3D19AB-ECD3-4611-9EE5-53FE9648E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92" y="2655482"/>
            <a:ext cx="9743257" cy="3678080"/>
          </a:xfrm>
          <a:prstGeom prst="rect">
            <a:avLst/>
          </a:prstGeom>
          <a:ln w="127000" cap="sq">
            <a:solidFill>
              <a:srgbClr val="C34E4D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4EDF8E-7D38-4458-BE6E-47BB21C87FC1}"/>
              </a:ext>
            </a:extLst>
          </p:cNvPr>
          <p:cNvSpPr txBox="1"/>
          <p:nvPr/>
        </p:nvSpPr>
        <p:spPr>
          <a:xfrm>
            <a:off x="-40980" y="644887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Respectful       		                 Responsible	  		Resilient		     Ready</a:t>
            </a:r>
          </a:p>
        </p:txBody>
      </p:sp>
    </p:spTree>
    <p:extLst>
      <p:ext uri="{BB962C8B-B14F-4D97-AF65-F5344CB8AC3E}">
        <p14:creationId xmlns:p14="http://schemas.microsoft.com/office/powerpoint/2010/main" val="4053823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3" name="Rectangle 1092">
            <a:extLst>
              <a:ext uri="{FF2B5EF4-FFF2-40B4-BE49-F238E27FC236}">
                <a16:creationId xmlns:a16="http://schemas.microsoft.com/office/drawing/2014/main" id="{AFAE2A12-140C-4527-B721-72C1DD3F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5" name="Rectangle 1094">
            <a:extLst>
              <a:ext uri="{FF2B5EF4-FFF2-40B4-BE49-F238E27FC236}">
                <a16:creationId xmlns:a16="http://schemas.microsoft.com/office/drawing/2014/main" id="{A5B43FC7-6A19-4DF3-8506-485B55500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7" name="Freeform: Shape 1096">
            <a:extLst>
              <a:ext uri="{FF2B5EF4-FFF2-40B4-BE49-F238E27FC236}">
                <a16:creationId xmlns:a16="http://schemas.microsoft.com/office/drawing/2014/main" id="{7E689040-6301-4CD3-A20F-EA809EAD5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0344100 w 12192000"/>
              <a:gd name="connsiteY1" fmla="*/ 0 h 6858000"/>
              <a:gd name="connsiteX2" fmla="*/ 10628041 w 12192000"/>
              <a:gd name="connsiteY2" fmla="*/ 181981 h 6858000"/>
              <a:gd name="connsiteX3" fmla="*/ 10890786 w 12192000"/>
              <a:gd name="connsiteY3" fmla="*/ 404196 h 6858000"/>
              <a:gd name="connsiteX4" fmla="*/ 12140703 w 12192000"/>
              <a:gd name="connsiteY4" fmla="*/ 2501275 h 6858000"/>
              <a:gd name="connsiteX5" fmla="*/ 12192000 w 12192000"/>
              <a:gd name="connsiteY5" fmla="*/ 2695497 h 6858000"/>
              <a:gd name="connsiteX6" fmla="*/ 12192000 w 12192000"/>
              <a:gd name="connsiteY6" fmla="*/ 5699618 h 6858000"/>
              <a:gd name="connsiteX7" fmla="*/ 12152883 w 12192000"/>
              <a:gd name="connsiteY7" fmla="*/ 5839731 h 6858000"/>
              <a:gd name="connsiteX8" fmla="*/ 11693517 w 12192000"/>
              <a:gd name="connsiteY8" fmla="*/ 6719283 h 6858000"/>
              <a:gd name="connsiteX9" fmla="*/ 11571478 w 12192000"/>
              <a:gd name="connsiteY9" fmla="*/ 6858000 h 6858000"/>
              <a:gd name="connsiteX10" fmla="*/ 0 w 12192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0344100" y="0"/>
                </a:lnTo>
                <a:lnTo>
                  <a:pt x="10628041" y="181981"/>
                </a:lnTo>
                <a:cubicBezTo>
                  <a:pt x="10728383" y="255277"/>
                  <a:pt x="10816544" y="329736"/>
                  <a:pt x="10890786" y="404196"/>
                </a:cubicBezTo>
                <a:cubicBezTo>
                  <a:pt x="11447593" y="962641"/>
                  <a:pt x="11888399" y="1637430"/>
                  <a:pt x="12140703" y="2501275"/>
                </a:cubicBezTo>
                <a:lnTo>
                  <a:pt x="12192000" y="2695497"/>
                </a:lnTo>
                <a:lnTo>
                  <a:pt x="12192000" y="5699618"/>
                </a:lnTo>
                <a:lnTo>
                  <a:pt x="12152883" y="5839731"/>
                </a:lnTo>
                <a:cubicBezTo>
                  <a:pt x="12041522" y="6174798"/>
                  <a:pt x="11888399" y="6467982"/>
                  <a:pt x="11693517" y="6719283"/>
                </a:cubicBezTo>
                <a:lnTo>
                  <a:pt x="1157147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699C84-9452-4119-BFC8-AA090F7F2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14" y="469292"/>
            <a:ext cx="12192000" cy="2316535"/>
          </a:xfrm>
        </p:spPr>
        <p:txBody>
          <a:bodyPr>
            <a:normAutofit/>
          </a:bodyPr>
          <a:lstStyle/>
          <a:p>
            <a:pPr algn="ctr"/>
            <a:r>
              <a:rPr lang="en-US" sz="6600" u="sng" dirty="0"/>
              <a:t>What is PBIS and what does it look like at Riverview?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242C7-B084-49AD-B3B7-E62AF37BE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502" y="2128343"/>
            <a:ext cx="11568223" cy="441068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000" dirty="0">
                <a:solidFill>
                  <a:srgbClr val="FFFFFF"/>
                </a:solidFill>
              </a:rPr>
              <a:t>The mission of PBIS at Riverview is to promote a safe and positive school environment that enhances student learning through teaching and celebrating positive behaviors, which will empower </a:t>
            </a:r>
            <a:r>
              <a:rPr lang="en-US" sz="3000" b="1" u="sng" dirty="0">
                <a:solidFill>
                  <a:srgbClr val="FFFFFF"/>
                </a:solidFill>
              </a:rPr>
              <a:t>respectful</a:t>
            </a:r>
            <a:r>
              <a:rPr lang="en-US" sz="3000" dirty="0">
                <a:solidFill>
                  <a:srgbClr val="FFFFFF"/>
                </a:solidFill>
              </a:rPr>
              <a:t>, </a:t>
            </a:r>
            <a:r>
              <a:rPr lang="en-US" sz="3000" b="1" u="sng" dirty="0">
                <a:solidFill>
                  <a:srgbClr val="FFFFFF"/>
                </a:solidFill>
              </a:rPr>
              <a:t>responsible</a:t>
            </a:r>
            <a:r>
              <a:rPr lang="en-US" sz="3000" dirty="0">
                <a:solidFill>
                  <a:srgbClr val="FFFFFF"/>
                </a:solidFill>
              </a:rPr>
              <a:t>, </a:t>
            </a:r>
            <a:r>
              <a:rPr lang="en-US" sz="3000" b="1" u="sng" dirty="0">
                <a:solidFill>
                  <a:srgbClr val="FFFFFF"/>
                </a:solidFill>
              </a:rPr>
              <a:t>ready</a:t>
            </a:r>
            <a:r>
              <a:rPr lang="en-US" sz="3000" dirty="0">
                <a:solidFill>
                  <a:srgbClr val="FFFFFF"/>
                </a:solidFill>
              </a:rPr>
              <a:t> and </a:t>
            </a:r>
            <a:r>
              <a:rPr lang="en-US" sz="3000" b="1" u="sng" dirty="0">
                <a:solidFill>
                  <a:srgbClr val="FFFFFF"/>
                </a:solidFill>
              </a:rPr>
              <a:t>resilient</a:t>
            </a:r>
            <a:r>
              <a:rPr lang="en-US" sz="3000" dirty="0">
                <a:solidFill>
                  <a:srgbClr val="FFFFFF"/>
                </a:solidFill>
              </a:rPr>
              <a:t> citizens.</a:t>
            </a:r>
          </a:p>
          <a:p>
            <a:pPr>
              <a:lnSpc>
                <a:spcPct val="110000"/>
              </a:lnSpc>
            </a:pPr>
            <a:r>
              <a:rPr lang="en-US" sz="3000" dirty="0">
                <a:solidFill>
                  <a:srgbClr val="FFFFFF"/>
                </a:solidFill>
              </a:rPr>
              <a:t>The vision of the RHS PBIS program is to strengthen student </a:t>
            </a:r>
            <a:r>
              <a:rPr lang="en-US" sz="3000" b="1" dirty="0">
                <a:solidFill>
                  <a:srgbClr val="FFFFFF"/>
                </a:solidFill>
              </a:rPr>
              <a:t>accountability</a:t>
            </a:r>
            <a:r>
              <a:rPr lang="en-US" sz="3000" dirty="0">
                <a:solidFill>
                  <a:srgbClr val="FFFFFF"/>
                </a:solidFill>
              </a:rPr>
              <a:t> and </a:t>
            </a:r>
            <a:r>
              <a:rPr lang="en-US" sz="3000" b="1" dirty="0">
                <a:solidFill>
                  <a:srgbClr val="FFFFFF"/>
                </a:solidFill>
              </a:rPr>
              <a:t>ownership</a:t>
            </a:r>
            <a:r>
              <a:rPr lang="en-US" sz="3000" dirty="0">
                <a:solidFill>
                  <a:srgbClr val="FFFFFF"/>
                </a:solidFill>
              </a:rPr>
              <a:t> of behavior and learning by working together as one for the success of all.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106C0B0-343F-4F8B-BF63-4FE534300585}"/>
              </a:ext>
            </a:extLst>
          </p:cNvPr>
          <p:cNvSpPr txBox="1"/>
          <p:nvPr/>
        </p:nvSpPr>
        <p:spPr>
          <a:xfrm>
            <a:off x="66613" y="1446806"/>
            <a:ext cx="12192000" cy="564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000" dirty="0">
                <a:solidFill>
                  <a:srgbClr val="FFFF00"/>
                </a:solidFill>
              </a:rPr>
              <a:t>PBIS stands for </a:t>
            </a:r>
            <a:r>
              <a:rPr lang="en-US" sz="3000" b="1" dirty="0">
                <a:solidFill>
                  <a:srgbClr val="FFFF00"/>
                </a:solidFill>
              </a:rPr>
              <a:t>Positive Behavioral Interventions and Support!</a:t>
            </a:r>
          </a:p>
        </p:txBody>
      </p:sp>
    </p:spTree>
    <p:extLst>
      <p:ext uri="{BB962C8B-B14F-4D97-AF65-F5344CB8AC3E}">
        <p14:creationId xmlns:p14="http://schemas.microsoft.com/office/powerpoint/2010/main" val="2478345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0C792-FCCE-4AE9-BCC2-C19D65BC2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69" y="404186"/>
            <a:ext cx="11972261" cy="1477328"/>
          </a:xfrm>
        </p:spPr>
        <p:txBody>
          <a:bodyPr>
            <a:noAutofit/>
          </a:bodyPr>
          <a:lstStyle/>
          <a:p>
            <a:pPr algn="ctr"/>
            <a:r>
              <a:rPr lang="en-US" sz="9600" u="sng" dirty="0"/>
              <a:t>Lesson 1 RESPECT: Learning Intention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01F59-30B3-4953-A83C-9AF25CF6D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275" y="1976822"/>
            <a:ext cx="9118009" cy="4476992"/>
          </a:xfrm>
        </p:spPr>
        <p:txBody>
          <a:bodyPr>
            <a:normAutofit fontScale="92500"/>
          </a:bodyPr>
          <a:lstStyle/>
          <a:p>
            <a:r>
              <a:rPr lang="en-US" sz="3300" dirty="0">
                <a:solidFill>
                  <a:schemeClr val="tx1"/>
                </a:solidFill>
              </a:rPr>
              <a:t>Teachers and students will be able to effectively identify appropriate behaviors in each area of RAM4, specifically this Month’s trait of </a:t>
            </a:r>
            <a:r>
              <a:rPr lang="en-US" sz="3300" b="1" dirty="0">
                <a:solidFill>
                  <a:schemeClr val="tx1"/>
                </a:solidFill>
              </a:rPr>
              <a:t>RESPECT!</a:t>
            </a:r>
          </a:p>
          <a:p>
            <a:r>
              <a:rPr lang="en-US" sz="3300" dirty="0">
                <a:solidFill>
                  <a:schemeClr val="tx1"/>
                </a:solidFill>
              </a:rPr>
              <a:t>Create a Chart/Visual to hang OUTSIDE each classroom that states what Respect </a:t>
            </a:r>
            <a:r>
              <a:rPr lang="en-US" sz="3300" u="sng" dirty="0">
                <a:solidFill>
                  <a:schemeClr val="tx1"/>
                </a:solidFill>
              </a:rPr>
              <a:t>Looks Like and Sounds Like </a:t>
            </a:r>
            <a:r>
              <a:rPr lang="en-US" sz="3300" dirty="0">
                <a:solidFill>
                  <a:schemeClr val="tx1"/>
                </a:solidFill>
              </a:rPr>
              <a:t>at school and with friends</a:t>
            </a:r>
          </a:p>
          <a:p>
            <a:endParaRPr lang="en-US" dirty="0"/>
          </a:p>
        </p:txBody>
      </p:sp>
      <p:pic>
        <p:nvPicPr>
          <p:cNvPr id="4" name="Picture 8" descr="Activities | RHS Activities | United States">
            <a:extLst>
              <a:ext uri="{FF2B5EF4-FFF2-40B4-BE49-F238E27FC236}">
                <a16:creationId xmlns:a16="http://schemas.microsoft.com/office/drawing/2014/main" id="{C2C494DB-C02C-4448-96D8-E550D1462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5696" y="1619244"/>
            <a:ext cx="3877789" cy="3877789"/>
          </a:xfrm>
          <a:custGeom>
            <a:avLst/>
            <a:gdLst/>
            <a:ahLst/>
            <a:cxnLst/>
            <a:rect l="l" t="t" r="r" b="b"/>
            <a:pathLst>
              <a:path w="3095625" h="5409338">
                <a:moveTo>
                  <a:pt x="0" y="0"/>
                </a:moveTo>
                <a:lnTo>
                  <a:pt x="3095625" y="0"/>
                </a:lnTo>
                <a:lnTo>
                  <a:pt x="3095625" y="5409338"/>
                </a:lnTo>
                <a:lnTo>
                  <a:pt x="0" y="540933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29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B6E9B-9887-45E7-B0DB-7C072926F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267690"/>
            <a:ext cx="10728322" cy="1477328"/>
          </a:xfrm>
        </p:spPr>
        <p:txBody>
          <a:bodyPr>
            <a:normAutofit/>
          </a:bodyPr>
          <a:lstStyle/>
          <a:p>
            <a:pPr algn="ctr"/>
            <a:r>
              <a:rPr lang="en-US" sz="7200" u="sng" dirty="0"/>
              <a:t>Material and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36E56-723E-40AF-BFDB-931FF4649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00" y="1206205"/>
            <a:ext cx="8495120" cy="444559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Large Chart Paper- Located in Each Teacher Planning Room and use any markers, sticky notes &amp; any other creative elements you want to add. </a:t>
            </a:r>
          </a:p>
          <a:p>
            <a:r>
              <a:rPr lang="en-US" sz="2800" dirty="0">
                <a:solidFill>
                  <a:schemeClr val="tx1"/>
                </a:solidFill>
              </a:rPr>
              <a:t>You can create anything you like that is visually appealing and includes the trait </a:t>
            </a:r>
            <a:r>
              <a:rPr lang="en-US" sz="2800" b="1" dirty="0">
                <a:solidFill>
                  <a:schemeClr val="tx1"/>
                </a:solidFill>
              </a:rPr>
              <a:t>RESPECT</a:t>
            </a:r>
            <a:r>
              <a:rPr lang="en-US" sz="2800" dirty="0">
                <a:solidFill>
                  <a:schemeClr val="tx1"/>
                </a:solidFill>
              </a:rPr>
              <a:t>! 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You are free to design this activity however fits best for your classroom!</a:t>
            </a:r>
            <a:endParaRPr lang="en-US" sz="1900" dirty="0"/>
          </a:p>
          <a:p>
            <a:r>
              <a:rPr lang="en-US" sz="2800" dirty="0">
                <a:solidFill>
                  <a:srgbClr val="FFFFFF"/>
                </a:solidFill>
              </a:rPr>
              <a:t>Please include </a:t>
            </a:r>
            <a:r>
              <a:rPr lang="en-US" sz="2800" b="1" u="sng" dirty="0">
                <a:solidFill>
                  <a:srgbClr val="FFFFFF"/>
                </a:solidFill>
              </a:rPr>
              <a:t>RAM 4 </a:t>
            </a:r>
            <a:r>
              <a:rPr lang="en-US" sz="2800" dirty="0">
                <a:solidFill>
                  <a:srgbClr val="FFFFFF"/>
                </a:solidFill>
              </a:rPr>
              <a:t>on your lesson &amp; the RAM 4 trait: </a:t>
            </a:r>
            <a:r>
              <a:rPr lang="en-US" sz="2800" b="1" u="sng" dirty="0">
                <a:solidFill>
                  <a:srgbClr val="FFFFFF"/>
                </a:solidFill>
              </a:rPr>
              <a:t>RESPECT</a:t>
            </a:r>
          </a:p>
          <a:p>
            <a:endParaRPr lang="en-US" sz="2800" dirty="0">
              <a:solidFill>
                <a:srgbClr val="FFFFFF"/>
              </a:solidFill>
            </a:endParaRPr>
          </a:p>
          <a:p>
            <a:endParaRPr lang="en-US" sz="2800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1D1C457-6A3F-43B0-9AD8-FF28561A2C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1" r="5355" b="3319"/>
          <a:stretch/>
        </p:blipFill>
        <p:spPr>
          <a:xfrm>
            <a:off x="8757920" y="1371269"/>
            <a:ext cx="3260042" cy="3947666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5A8F26-EC47-492A-AFE9-2BE43405A8CD}"/>
              </a:ext>
            </a:extLst>
          </p:cNvPr>
          <p:cNvSpPr txBox="1"/>
          <p:nvPr/>
        </p:nvSpPr>
        <p:spPr>
          <a:xfrm>
            <a:off x="48626" y="5535295"/>
            <a:ext cx="12059601" cy="1077218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Complete this with any class period and post outside your classroom door in the hallway by </a:t>
            </a:r>
            <a:r>
              <a:rPr lang="en-US" sz="3200" b="1" u="sng" dirty="0">
                <a:solidFill>
                  <a:srgbClr val="FFFF00"/>
                </a:solidFill>
              </a:rPr>
              <a:t>September 23</a:t>
            </a:r>
            <a:r>
              <a:rPr lang="en-US" sz="3200" b="1" u="sng" baseline="30000" dirty="0">
                <a:solidFill>
                  <a:srgbClr val="FFFF00"/>
                </a:solidFill>
              </a:rPr>
              <a:t>rd</a:t>
            </a:r>
            <a:r>
              <a:rPr lang="en-US" sz="3200" b="1" u="sng" dirty="0">
                <a:solidFill>
                  <a:srgbClr val="FFFF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76821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30">
            <a:extLst>
              <a:ext uri="{FF2B5EF4-FFF2-40B4-BE49-F238E27FC236}">
                <a16:creationId xmlns:a16="http://schemas.microsoft.com/office/drawing/2014/main" id="{2BFB0E95-9CAE-4968-A118-2B9F7C8BB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32">
            <a:extLst>
              <a:ext uri="{FF2B5EF4-FFF2-40B4-BE49-F238E27FC236}">
                <a16:creationId xmlns:a16="http://schemas.microsoft.com/office/drawing/2014/main" id="{90BBC371-361C-45F7-9235-C3252E336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689B8-E6E6-4A3D-A250-1545603FF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212125"/>
            <a:ext cx="10728322" cy="1249789"/>
          </a:xfrm>
        </p:spPr>
        <p:txBody>
          <a:bodyPr wrap="square">
            <a:noAutofit/>
          </a:bodyPr>
          <a:lstStyle/>
          <a:p>
            <a:pPr algn="ctr"/>
            <a:r>
              <a:rPr lang="en-US" sz="6000" dirty="0"/>
              <a:t>What does </a:t>
            </a:r>
            <a:r>
              <a:rPr lang="en-US" sz="6000" b="1" dirty="0"/>
              <a:t>RESPECT</a:t>
            </a:r>
            <a:r>
              <a:rPr lang="en-US" sz="6000" dirty="0"/>
              <a:t> look like…</a:t>
            </a:r>
            <a:br>
              <a:rPr lang="en-US" sz="6000" dirty="0"/>
            </a:br>
            <a:r>
              <a:rPr lang="en-US" sz="6000" dirty="0"/>
              <a:t>Here are some examples!</a:t>
            </a:r>
          </a:p>
        </p:txBody>
      </p:sp>
      <p:sp useBgFill="1">
        <p:nvSpPr>
          <p:cNvPr id="59" name="Freeform: Shape 34">
            <a:extLst>
              <a:ext uri="{FF2B5EF4-FFF2-40B4-BE49-F238E27FC236}">
                <a16:creationId xmlns:a16="http://schemas.microsoft.com/office/drawing/2014/main" id="{4172FA92-6FD3-495F-95A0-4FD85861D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" y="1734458"/>
            <a:ext cx="12191501" cy="5123544"/>
          </a:xfrm>
          <a:custGeom>
            <a:avLst/>
            <a:gdLst>
              <a:gd name="connsiteX0" fmla="*/ 9255953 w 12191501"/>
              <a:gd name="connsiteY0" fmla="*/ 0 h 4430825"/>
              <a:gd name="connsiteX1" fmla="*/ 10762189 w 12191501"/>
              <a:gd name="connsiteY1" fmla="*/ 67992 h 4430825"/>
              <a:gd name="connsiteX2" fmla="*/ 11364025 w 12191501"/>
              <a:gd name="connsiteY2" fmla="*/ 57486 h 4430825"/>
              <a:gd name="connsiteX3" fmla="*/ 12096632 w 12191501"/>
              <a:gd name="connsiteY3" fmla="*/ 44699 h 4430825"/>
              <a:gd name="connsiteX4" fmla="*/ 12191501 w 12191501"/>
              <a:gd name="connsiteY4" fmla="*/ 43042 h 4430825"/>
              <a:gd name="connsiteX5" fmla="*/ 12191501 w 12191501"/>
              <a:gd name="connsiteY5" fmla="*/ 4430825 h 4430825"/>
              <a:gd name="connsiteX6" fmla="*/ 0 w 12191501"/>
              <a:gd name="connsiteY6" fmla="*/ 4430825 h 4430825"/>
              <a:gd name="connsiteX7" fmla="*/ 10182 w 12191501"/>
              <a:gd name="connsiteY7" fmla="*/ 95053 h 4430825"/>
              <a:gd name="connsiteX8" fmla="*/ 70972 w 12191501"/>
              <a:gd name="connsiteY8" fmla="*/ 97164 h 4430825"/>
              <a:gd name="connsiteX9" fmla="*/ 1281624 w 12191501"/>
              <a:gd name="connsiteY9" fmla="*/ 139193 h 4430825"/>
              <a:gd name="connsiteX10" fmla="*/ 2485297 w 12191501"/>
              <a:gd name="connsiteY10" fmla="*/ 118183 h 4430825"/>
              <a:gd name="connsiteX11" fmla="*/ 3237591 w 12191501"/>
              <a:gd name="connsiteY11" fmla="*/ 105051 h 4430825"/>
              <a:gd name="connsiteX12" fmla="*/ 3989887 w 12191501"/>
              <a:gd name="connsiteY12" fmla="*/ 91920 h 4430825"/>
              <a:gd name="connsiteX13" fmla="*/ 9255953 w 12191501"/>
              <a:gd name="connsiteY13" fmla="*/ 0 h 443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1501" h="4430825">
                <a:moveTo>
                  <a:pt x="9255953" y="0"/>
                </a:moveTo>
                <a:cubicBezTo>
                  <a:pt x="10762189" y="67992"/>
                  <a:pt x="10762189" y="67992"/>
                  <a:pt x="10762189" y="67992"/>
                </a:cubicBezTo>
                <a:cubicBezTo>
                  <a:pt x="11364025" y="57486"/>
                  <a:pt x="11364025" y="57486"/>
                  <a:pt x="11364025" y="57486"/>
                </a:cubicBezTo>
                <a:cubicBezTo>
                  <a:pt x="11589714" y="53547"/>
                  <a:pt x="11836561" y="49238"/>
                  <a:pt x="12096632" y="44699"/>
                </a:cubicBezTo>
                <a:lnTo>
                  <a:pt x="12191501" y="43042"/>
                </a:lnTo>
                <a:lnTo>
                  <a:pt x="12191501" y="4430825"/>
                </a:lnTo>
                <a:lnTo>
                  <a:pt x="0" y="4430825"/>
                </a:lnTo>
                <a:lnTo>
                  <a:pt x="10182" y="95053"/>
                </a:lnTo>
                <a:lnTo>
                  <a:pt x="70972" y="97164"/>
                </a:lnTo>
                <a:cubicBezTo>
                  <a:pt x="1281624" y="139193"/>
                  <a:pt x="1281624" y="139193"/>
                  <a:pt x="1281624" y="139193"/>
                </a:cubicBezTo>
                <a:cubicBezTo>
                  <a:pt x="2485297" y="118183"/>
                  <a:pt x="2485297" y="118183"/>
                  <a:pt x="2485297" y="118183"/>
                </a:cubicBezTo>
                <a:cubicBezTo>
                  <a:pt x="2786215" y="112930"/>
                  <a:pt x="2936672" y="110304"/>
                  <a:pt x="3237591" y="105051"/>
                </a:cubicBezTo>
                <a:cubicBezTo>
                  <a:pt x="3538508" y="99800"/>
                  <a:pt x="3839426" y="94546"/>
                  <a:pt x="3989887" y="91920"/>
                </a:cubicBezTo>
                <a:cubicBezTo>
                  <a:pt x="9255953" y="0"/>
                  <a:pt x="9255953" y="0"/>
                  <a:pt x="9255953" y="0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1E85ADE-158D-9E4E-3B9E-60E867D09E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7795087"/>
              </p:ext>
            </p:extLst>
          </p:nvPr>
        </p:nvGraphicFramePr>
        <p:xfrm>
          <a:off x="104553" y="1655989"/>
          <a:ext cx="11982893" cy="5123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F732B738-DF08-4C2A-84FC-C199395375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169" y="203099"/>
            <a:ext cx="971289" cy="164696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1CC75D4-86BD-4DA4-B8ED-BBAA1FFAF2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0549764" y="143483"/>
            <a:ext cx="970609" cy="157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89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603A2-BCF9-4795-99F1-8FCF9CCE6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7" y="482840"/>
            <a:ext cx="10728322" cy="14773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0700" dirty="0"/>
              <a:t>Questions?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289A2-AF2B-404A-8E76-425CCE5A5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052" y="3054772"/>
            <a:ext cx="11279492" cy="1877781"/>
          </a:xfrm>
        </p:spPr>
        <p:txBody>
          <a:bodyPr numCol="3">
            <a:no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Erin del Castillo 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Ashley Hernandez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Jay Lorenz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Jennifer Eastman-Miller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Chad Smith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Jessica Bies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John Douglas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Tina </a:t>
            </a:r>
            <a:r>
              <a:rPr lang="en-US" sz="2800" dirty="0" err="1">
                <a:solidFill>
                  <a:srgbClr val="FFFFFF"/>
                </a:solidFill>
              </a:rPr>
              <a:t>Asadorian</a:t>
            </a:r>
            <a:endParaRPr lang="en-US" sz="2800" dirty="0">
              <a:solidFill>
                <a:srgbClr val="FFFFFF"/>
              </a:solidFill>
            </a:endParaRP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Ciara Van Ness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Jeff Harris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Paige Taber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Justin Martin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Joe Bazenas</a:t>
            </a:r>
          </a:p>
          <a:p>
            <a:pPr lvl="1" algn="ctr"/>
            <a:endParaRPr lang="en-US" sz="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39844D-4750-4C53-88C2-AC36286C2F3D}"/>
              </a:ext>
            </a:extLst>
          </p:cNvPr>
          <p:cNvSpPr txBox="1"/>
          <p:nvPr/>
        </p:nvSpPr>
        <p:spPr>
          <a:xfrm>
            <a:off x="506052" y="1787120"/>
            <a:ext cx="111562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Please contact the PBIS team if you have any questions, concerns, or suggestions for how to improve this system!</a:t>
            </a:r>
          </a:p>
        </p:txBody>
      </p:sp>
    </p:spTree>
    <p:extLst>
      <p:ext uri="{BB962C8B-B14F-4D97-AF65-F5344CB8AC3E}">
        <p14:creationId xmlns:p14="http://schemas.microsoft.com/office/powerpoint/2010/main" val="4066648453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AnalogousFromRegularSeed_2SEEDS">
      <a:dk1>
        <a:srgbClr val="000000"/>
      </a:dk1>
      <a:lt1>
        <a:srgbClr val="FFFFFF"/>
      </a:lt1>
      <a:dk2>
        <a:srgbClr val="1D2E33"/>
      </a:dk2>
      <a:lt2>
        <a:srgbClr val="E2E5E8"/>
      </a:lt2>
      <a:accent1>
        <a:srgbClr val="B16D3B"/>
      </a:accent1>
      <a:accent2>
        <a:srgbClr val="C34E4D"/>
      </a:accent2>
      <a:accent3>
        <a:srgbClr val="B4A347"/>
      </a:accent3>
      <a:accent4>
        <a:srgbClr val="3BB1AE"/>
      </a:accent4>
      <a:accent5>
        <a:srgbClr val="4D95C3"/>
      </a:accent5>
      <a:accent6>
        <a:srgbClr val="3B52B1"/>
      </a:accent6>
      <a:hlink>
        <a:srgbClr val="3F88BF"/>
      </a:hlink>
      <a:folHlink>
        <a:srgbClr val="7F7F7F"/>
      </a:folHlink>
    </a:clrScheme>
    <a:fontScheme name="Blob">
      <a:majorFont>
        <a:latin typeface="The Hand Extrablack"/>
        <a:ea typeface=""/>
        <a:cs typeface=""/>
      </a:majorFont>
      <a:minorFont>
        <a:latin typeface="Sagona Boo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1511</TotalTime>
  <Words>469</Words>
  <Application>Microsoft Office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Sagona Book</vt:lpstr>
      <vt:lpstr>The Hand Extrablack</vt:lpstr>
      <vt:lpstr>BlobVTI</vt:lpstr>
      <vt:lpstr>Ram 4: Respect</vt:lpstr>
      <vt:lpstr>What is PBIS and what does it look like at Riverview?</vt:lpstr>
      <vt:lpstr>Lesson 1 RESPECT: Learning Intention</vt:lpstr>
      <vt:lpstr>Material and Instructions</vt:lpstr>
      <vt:lpstr>What does RESPECT look like… Here are some examples!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 4: Respect</dc:title>
  <dc:creator>Taber Paige</dc:creator>
  <cp:lastModifiedBy>Taber Paige</cp:lastModifiedBy>
  <cp:revision>1</cp:revision>
  <dcterms:created xsi:type="dcterms:W3CDTF">2022-08-30T19:46:43Z</dcterms:created>
  <dcterms:modified xsi:type="dcterms:W3CDTF">2022-09-05T21:04:26Z</dcterms:modified>
</cp:coreProperties>
</file>