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24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6951D-60EF-4F5C-910C-F224463D8DB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3AC2C2A-4F7C-46AF-B77E-8513E54AE353}">
      <dgm:prSet/>
      <dgm:spPr/>
      <dgm:t>
        <a:bodyPr/>
        <a:lstStyle/>
        <a:p>
          <a:r>
            <a:rPr lang="en-US"/>
            <a:t>We missed you! </a:t>
          </a:r>
        </a:p>
      </dgm:t>
    </dgm:pt>
    <dgm:pt modelId="{C20429C2-AE84-433C-94E6-BC300FFEB651}" type="parTrans" cxnId="{B47CE4E2-8ECB-4DC7-8A49-DDA4AD5FBDD5}">
      <dgm:prSet/>
      <dgm:spPr/>
      <dgm:t>
        <a:bodyPr/>
        <a:lstStyle/>
        <a:p>
          <a:endParaRPr lang="en-US"/>
        </a:p>
      </dgm:t>
    </dgm:pt>
    <dgm:pt modelId="{D148CED4-5451-4FA6-934C-1303B5F44C21}" type="sibTrans" cxnId="{B47CE4E2-8ECB-4DC7-8A49-DDA4AD5FBDD5}">
      <dgm:prSet/>
      <dgm:spPr/>
      <dgm:t>
        <a:bodyPr/>
        <a:lstStyle/>
        <a:p>
          <a:endParaRPr lang="en-US"/>
        </a:p>
      </dgm:t>
    </dgm:pt>
    <dgm:pt modelId="{1DC19391-481B-412D-8972-366298BC0F9F}">
      <dgm:prSet/>
      <dgm:spPr/>
      <dgm:t>
        <a:bodyPr/>
        <a:lstStyle/>
        <a:p>
          <a:r>
            <a:rPr lang="en-US"/>
            <a:t>* Take a moment to share something you did this summer by raising your hand. </a:t>
          </a:r>
        </a:p>
      </dgm:t>
    </dgm:pt>
    <dgm:pt modelId="{22DC6F0F-8FCF-41B5-844B-6C35B5FCB2FB}" type="parTrans" cxnId="{B3AC1B24-CC78-4FB7-B003-4E009B7FA7EB}">
      <dgm:prSet/>
      <dgm:spPr/>
      <dgm:t>
        <a:bodyPr/>
        <a:lstStyle/>
        <a:p>
          <a:endParaRPr lang="en-US"/>
        </a:p>
      </dgm:t>
    </dgm:pt>
    <dgm:pt modelId="{9BF04FD2-401A-4FA1-A2FB-60EE94C36559}" type="sibTrans" cxnId="{B3AC1B24-CC78-4FB7-B003-4E009B7FA7EB}">
      <dgm:prSet/>
      <dgm:spPr/>
      <dgm:t>
        <a:bodyPr/>
        <a:lstStyle/>
        <a:p>
          <a:endParaRPr lang="en-US"/>
        </a:p>
      </dgm:t>
    </dgm:pt>
    <dgm:pt modelId="{C56BB2D2-0787-40D2-B12B-12AD27F44459}" type="pres">
      <dgm:prSet presAssocID="{3B56951D-60EF-4F5C-910C-F224463D8DB6}" presName="linear" presStyleCnt="0">
        <dgm:presLayoutVars>
          <dgm:animLvl val="lvl"/>
          <dgm:resizeHandles val="exact"/>
        </dgm:presLayoutVars>
      </dgm:prSet>
      <dgm:spPr/>
    </dgm:pt>
    <dgm:pt modelId="{FF0723B2-B7C1-4BDE-84A8-2164770A36BD}" type="pres">
      <dgm:prSet presAssocID="{03AC2C2A-4F7C-46AF-B77E-8513E54AE35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87AD7DA-7FA8-46DA-AE99-34E1D40BCA8B}" type="pres">
      <dgm:prSet presAssocID="{D148CED4-5451-4FA6-934C-1303B5F44C21}" presName="spacer" presStyleCnt="0"/>
      <dgm:spPr/>
    </dgm:pt>
    <dgm:pt modelId="{9EEEC00D-9E03-42D4-82F7-7D0F35507CB5}" type="pres">
      <dgm:prSet presAssocID="{1DC19391-481B-412D-8972-366298BC0F9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91C8206-75B2-4D24-8A40-412F23BF4CD8}" type="presOf" srcId="{1DC19391-481B-412D-8972-366298BC0F9F}" destId="{9EEEC00D-9E03-42D4-82F7-7D0F35507CB5}" srcOrd="0" destOrd="0" presId="urn:microsoft.com/office/officeart/2005/8/layout/vList2"/>
    <dgm:cxn modelId="{B3AC1B24-CC78-4FB7-B003-4E009B7FA7EB}" srcId="{3B56951D-60EF-4F5C-910C-F224463D8DB6}" destId="{1DC19391-481B-412D-8972-366298BC0F9F}" srcOrd="1" destOrd="0" parTransId="{22DC6F0F-8FCF-41B5-844B-6C35B5FCB2FB}" sibTransId="{9BF04FD2-401A-4FA1-A2FB-60EE94C36559}"/>
    <dgm:cxn modelId="{0E4B9CB9-5244-4F43-8F61-585E9D53FF3A}" type="presOf" srcId="{3B56951D-60EF-4F5C-910C-F224463D8DB6}" destId="{C56BB2D2-0787-40D2-B12B-12AD27F44459}" srcOrd="0" destOrd="0" presId="urn:microsoft.com/office/officeart/2005/8/layout/vList2"/>
    <dgm:cxn modelId="{B47CE4E2-8ECB-4DC7-8A49-DDA4AD5FBDD5}" srcId="{3B56951D-60EF-4F5C-910C-F224463D8DB6}" destId="{03AC2C2A-4F7C-46AF-B77E-8513E54AE353}" srcOrd="0" destOrd="0" parTransId="{C20429C2-AE84-433C-94E6-BC300FFEB651}" sibTransId="{D148CED4-5451-4FA6-934C-1303B5F44C21}"/>
    <dgm:cxn modelId="{32FE99E9-2F9E-46AD-A339-527EFCBA7C7C}" type="presOf" srcId="{03AC2C2A-4F7C-46AF-B77E-8513E54AE353}" destId="{FF0723B2-B7C1-4BDE-84A8-2164770A36BD}" srcOrd="0" destOrd="0" presId="urn:microsoft.com/office/officeart/2005/8/layout/vList2"/>
    <dgm:cxn modelId="{B0EF211F-66C1-4802-9F9A-32AE7A171779}" type="presParOf" srcId="{C56BB2D2-0787-40D2-B12B-12AD27F44459}" destId="{FF0723B2-B7C1-4BDE-84A8-2164770A36BD}" srcOrd="0" destOrd="0" presId="urn:microsoft.com/office/officeart/2005/8/layout/vList2"/>
    <dgm:cxn modelId="{4461C489-69B1-4C56-B762-1335873D1457}" type="presParOf" srcId="{C56BB2D2-0787-40D2-B12B-12AD27F44459}" destId="{787AD7DA-7FA8-46DA-AE99-34E1D40BCA8B}" srcOrd="1" destOrd="0" presId="urn:microsoft.com/office/officeart/2005/8/layout/vList2"/>
    <dgm:cxn modelId="{CF98C3AA-DCFF-4BB7-A7F8-0A72C1A97623}" type="presParOf" srcId="{C56BB2D2-0787-40D2-B12B-12AD27F44459}" destId="{9EEEC00D-9E03-42D4-82F7-7D0F35507CB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723B2-B7C1-4BDE-84A8-2164770A36BD}">
      <dsp:nvSpPr>
        <dsp:cNvPr id="0" name=""/>
        <dsp:cNvSpPr/>
      </dsp:nvSpPr>
      <dsp:spPr>
        <a:xfrm>
          <a:off x="0" y="48450"/>
          <a:ext cx="5889686" cy="2556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We missed you! </a:t>
          </a:r>
        </a:p>
      </dsp:txBody>
      <dsp:txXfrm>
        <a:off x="124796" y="173246"/>
        <a:ext cx="5640094" cy="2306858"/>
      </dsp:txXfrm>
    </dsp:sp>
    <dsp:sp modelId="{9EEEC00D-9E03-42D4-82F7-7D0F35507CB5}">
      <dsp:nvSpPr>
        <dsp:cNvPr id="0" name=""/>
        <dsp:cNvSpPr/>
      </dsp:nvSpPr>
      <dsp:spPr>
        <a:xfrm>
          <a:off x="0" y="2714340"/>
          <a:ext cx="5889686" cy="2556450"/>
        </a:xfrm>
        <a:prstGeom prst="roundRect">
          <a:avLst/>
        </a:prstGeom>
        <a:solidFill>
          <a:schemeClr val="accent2">
            <a:hueOff val="-12670550"/>
            <a:satOff val="-30203"/>
            <a:lumOff val="-1392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* Take a moment to share something you did this summer by raising your hand. </a:t>
          </a:r>
        </a:p>
      </dsp:txBody>
      <dsp:txXfrm>
        <a:off x="124796" y="2839136"/>
        <a:ext cx="5640094" cy="23068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16C3D-E0CC-43DD-8E30-717367F70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9137" y="4108729"/>
            <a:ext cx="7914010" cy="2268559"/>
          </a:xfrm>
        </p:spPr>
        <p:txBody>
          <a:bodyPr/>
          <a:lstStyle/>
          <a:p>
            <a:r>
              <a:rPr lang="en-US" dirty="0"/>
              <a:t> Booker Middle School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31ACC-9AF5-4DF9-B9FA-79C99C1AF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0309" y="2948516"/>
            <a:ext cx="5357600" cy="1160213"/>
          </a:xfrm>
        </p:spPr>
        <p:txBody>
          <a:bodyPr>
            <a:normAutofit/>
          </a:bodyPr>
          <a:lstStyle/>
          <a:p>
            <a:r>
              <a:rPr lang="en-US" sz="3600" dirty="0"/>
              <a:t>Rules and Procedures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320F1-3648-462B-9CD1-7F301B480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081" y="243840"/>
            <a:ext cx="3769042" cy="376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E0879-744B-46A0-904E-48595B102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Welcome Back!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005576-13C2-4D8B-A400-FF3CC3E51D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432948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9340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25AC0-6A0F-48B3-8197-FCE9B9942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Booker Middle’s Mission and Vision for 2020-2021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301BB-1A4E-4016-8A8A-F8095818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319" y="131876"/>
            <a:ext cx="7796540" cy="3997828"/>
          </a:xfrm>
        </p:spPr>
        <p:txBody>
          <a:bodyPr/>
          <a:lstStyle/>
          <a:p>
            <a:r>
              <a:rPr lang="en-US" dirty="0"/>
              <a:t>Mission: High expectations for ALL. </a:t>
            </a:r>
          </a:p>
          <a:p>
            <a:r>
              <a:rPr lang="en-US" dirty="0"/>
              <a:t>Vision: Inspiring tomorrow’s leaders.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51D72A-B5C4-42C4-A8E2-6CC137C21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084" y="2937510"/>
            <a:ext cx="5210175" cy="347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4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DE8515BB-59EE-453D-82CE-EE72BF309F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7F492A7-5C9A-44D0-BA44-2132810955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8CB1921-2103-4962-BC2D-CB488DD956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309053-D520-473F-B065-0965E5C88A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97F2982-9D29-4C8C-B653-C0BCE1B1F3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B325BAC-AB46-48CC-9F6B-79864ABE5C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AF1CE20-1BF6-42BB-AF36-D72F27ED17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763DA7FE-BAC7-4F8E-9C9A-7C096724DA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56D4654E-3F6A-43EB-80C2-09D20D846D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2560DE3-F5E4-4A35-BE9C-E984C158F2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B9A5DE19-6661-49A3-9859-08E9DAF722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70D62F0-18CA-4138-BDAE-5E4ECB05E4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083663E-460F-46DE-8E92-6C56617643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5ADD1-6E56-4D2E-9315-538AE618C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3972924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Booker Creed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271C2F-1AC0-48DD-8FAD-4580D3DB2C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76" r="608"/>
          <a:stretch/>
        </p:blipFill>
        <p:spPr>
          <a:xfrm>
            <a:off x="6865038" y="647190"/>
            <a:ext cx="3760733" cy="556428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4599344C-7F17-4CC4-AB6A-BC9606B5DD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61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2D914A9-5FC5-40D7-924B-7929566E95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58068C7-9310-4143-A7D3-673F16FC93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E3687A-DCB7-4950-BB06-9A1DD47175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7AB5708-D56F-4CF1-BF6B-964632F0CE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CB3268-E192-4734-8ED2-A452885F7D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3A43B0-A408-4917-9BBA-2419A83A68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A317A0-50B5-45E8-A546-0264437A7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808056"/>
            <a:ext cx="3969504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Meet your admin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21C84-8F11-4C72-A050-7ABD5279C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803" y="2052116"/>
            <a:ext cx="3969505" cy="3997828"/>
          </a:xfrm>
        </p:spPr>
        <p:txBody>
          <a:bodyPr>
            <a:normAutofit/>
          </a:bodyPr>
          <a:lstStyle/>
          <a:p>
            <a:r>
              <a:rPr lang="en-US" dirty="0"/>
              <a:t>Principal: Dr. Frost </a:t>
            </a:r>
          </a:p>
          <a:p>
            <a:r>
              <a:rPr lang="en-US" dirty="0"/>
              <a:t>Vice Principal: Mrs. Parker</a:t>
            </a:r>
          </a:p>
          <a:p>
            <a:r>
              <a:rPr lang="en-US" dirty="0"/>
              <a:t>Vice Principal: Mr. Jenkins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07DE4C-E09E-4326-81C1-844136099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1350" y="4024302"/>
            <a:ext cx="4944276" cy="2781155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450158-BE4D-4777-892D-E2AB1C5688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4395" y="331613"/>
            <a:ext cx="2646644" cy="3588671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14C17-1632-4E38-B32F-01ABEC89C7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406" y="1216251"/>
            <a:ext cx="2704033" cy="270403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655B722-9CF8-41D2-A7B2-3D77082DD1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36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384B2C-D83C-48C4-9FE2-0152FEACAD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D2FE0B-1D1F-4433-BE67-459AD0455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871E05-8AE2-4B65-BBAB-03AB6AB21F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8A0541-D60C-48FD-B22E-B3057F4A47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975E7A-D475-4711-8E1B-57C3AA0728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07FF63-F6C7-4F68-8B20-E820863449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8B67D-2067-45DC-A7A0-B5A571207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4246" y="1919894"/>
            <a:ext cx="3358195" cy="512341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Sleepwear and swimwear are not permitted on campus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Tops must have sleeves and cover the full front and back with no gaps or holes. 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Bottoms may not hang down or show underwear. Bottoms must fall at or below the fingertips. No holes in pants above the knee. 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Shoes must be worn at all times. 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Jewelry must be worn safely and be nonhazardous.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2E378A-2F80-46A1-BA96-767A23928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7377" y="320247"/>
            <a:ext cx="6632505" cy="373078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956270-A498-477A-B5CA-11E37947BE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AC5CB0-F1A2-420B-911D-F5C7CD89D2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615" y="322959"/>
            <a:ext cx="1782243" cy="178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34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CC3A56-4485-46D5-A528-D6B8E5CCAD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82C0DC-1808-4B41-B137-5D6222E824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F92186-0C8D-49A0-9EB5-16C61E0AAE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397A448-4CE0-40B1-8E84-9655542382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1895C9-0096-4F21-A68F-B40B268F84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ECAAA6-9EE3-4392-B1EB-1CE40E98DC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7DA8F4-108F-4207-BC13-13E8ABCE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4" y="808056"/>
            <a:ext cx="3319381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Cell phone policy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0E2CC-41C1-47C6-92D9-7EFA9B4C6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444" y="2052116"/>
            <a:ext cx="3319381" cy="3997828"/>
          </a:xfrm>
        </p:spPr>
        <p:txBody>
          <a:bodyPr>
            <a:normAutofit/>
          </a:bodyPr>
          <a:lstStyle/>
          <a:p>
            <a:r>
              <a:rPr lang="en-US" sz="1800"/>
              <a:t>All electronic devices must be turned off and stored in the backpack at ALL times on campus.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1B72FE-DCFE-427B-8535-7FFE259794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29" r="11258"/>
          <a:stretch/>
        </p:blipFill>
        <p:spPr>
          <a:xfrm>
            <a:off x="6096543" y="227"/>
            <a:ext cx="5288377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A5714D7-CC27-404B-B1EE-4EF235980E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258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86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9310B2-7420-43AA-8759-3A3142B8CA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E56956-386F-4610-8F4D-753C58591E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A518DC-1B4F-4E65-9B0D-3A6D807FAA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49910F8-4FC8-4858-BA52-E15CC24486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F96701-BC08-46CF-ADD0-183E4217F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5A0800-6EA7-4EDD-82C0-97B0E6AE9F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74BCE2-268F-4289-8117-F1D5A303F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808056"/>
            <a:ext cx="3317492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Attendance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940E6-B8FE-4205-9B3C-471586BFB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803" y="2052116"/>
            <a:ext cx="3317493" cy="3997828"/>
          </a:xfrm>
        </p:spPr>
        <p:txBody>
          <a:bodyPr>
            <a:normAutofit/>
          </a:bodyPr>
          <a:lstStyle/>
          <a:p>
            <a:r>
              <a:rPr lang="en-US" sz="1800"/>
              <a:t>Be here or be square!</a:t>
            </a:r>
          </a:p>
          <a:p>
            <a:r>
              <a:rPr lang="en-US" sz="1800"/>
              <a:t>Students have 3 days from an absence to bring in excused paper work. </a:t>
            </a:r>
          </a:p>
          <a:p>
            <a:r>
              <a:rPr lang="en-US" sz="1800"/>
              <a:t>SIR’s for tardies</a:t>
            </a:r>
          </a:p>
          <a:p>
            <a:r>
              <a:rPr lang="en-US" sz="1800"/>
              <a:t>Referral’s after 5 tardies </a:t>
            </a:r>
          </a:p>
          <a:p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3690F9-F974-4807-8DF0-DA1AA474E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766" y="1103522"/>
            <a:ext cx="4651619" cy="4651619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CC20CFE-4805-47E4-A315-3293E35C6C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59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3542" y="0"/>
            <a:ext cx="7875912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421698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FE1AE-FD2F-48CA-B95C-59B0B20C3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8901" y="808056"/>
            <a:ext cx="8381238" cy="1077229"/>
          </a:xfrm>
        </p:spPr>
        <p:txBody>
          <a:bodyPr>
            <a:normAutofit/>
          </a:bodyPr>
          <a:lstStyle/>
          <a:p>
            <a:pPr algn="l"/>
            <a:r>
              <a:rPr lang="en-US" sz="4800"/>
              <a:t>Changes due to Covid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023D1-95B4-4891-8B32-8551A0092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639" y="2052115"/>
            <a:ext cx="9768126" cy="4615721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rgbClr val="FFC000"/>
                </a:solidFill>
              </a:rPr>
              <a:t>Masks </a:t>
            </a:r>
            <a:r>
              <a:rPr lang="en-US" dirty="0"/>
              <a:t>– Must be worn at all times other than actively eating.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rgbClr val="FFC000"/>
                </a:solidFill>
              </a:rPr>
              <a:t>Social Distancing </a:t>
            </a:r>
            <a:r>
              <a:rPr lang="en-US" dirty="0"/>
              <a:t>– students must maintain a 6 feet distance from their peers as much as physically possible.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rgbClr val="FFC000"/>
                </a:solidFill>
              </a:rPr>
              <a:t>Walking Paths </a:t>
            </a:r>
            <a:r>
              <a:rPr lang="en-US" dirty="0"/>
              <a:t>– students must adhere to the walking arrows to ensure safe transitions on campus.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rgbClr val="FFC000"/>
                </a:solidFill>
              </a:rPr>
              <a:t>Classroom Layouts </a:t>
            </a:r>
            <a:r>
              <a:rPr lang="en-US" dirty="0"/>
              <a:t>– classrooms look a bit different please follow teachers instructions for each class. 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rgbClr val="FFC000"/>
                </a:solidFill>
              </a:rPr>
              <a:t>Hand Sanitizing and Washing </a:t>
            </a:r>
            <a:r>
              <a:rPr lang="en-US" dirty="0"/>
              <a:t>– please sanitize your hands after touching any surfaces and wash your hands throughout the day, scrubbing for 20 seconds and rinsing with hands pointing down into sink.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rgbClr val="FFC000"/>
                </a:solidFill>
              </a:rPr>
              <a:t>Sports and Afterschool programs </a:t>
            </a:r>
            <a:r>
              <a:rPr lang="en-US" dirty="0"/>
              <a:t>– n/a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D85DBB-FD00-4012-AFA9-003A78C11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710459" y="1252180"/>
            <a:ext cx="3796489" cy="213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66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384B2C-D83C-48C4-9FE2-0152FEACAD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D2FE0B-1D1F-4433-BE67-459AD0455B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871E05-8AE2-4B65-BBAB-03AB6AB21F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8A0541-D60C-48FD-B22E-B3057F4A47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975E7A-D475-4711-8E1B-57C3AA0728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07FF63-F6C7-4F68-8B20-E820863449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9525F3-5CD5-455F-B2EC-50E84B401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Let’s review the school procedures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2375D-B0C2-4695-A690-320D4C815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120" y="1422400"/>
            <a:ext cx="4282879" cy="5283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Turn to your student handbook. Look through pages 7-10 these pages discuss bus transportation, cafeteria procedures, campus movement, safety procedures, and visitor procedures.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Give students a moment to look through. Allow students to ask questions if they are confused. </a:t>
            </a:r>
          </a:p>
          <a:p>
            <a:pPr>
              <a:lnSpc>
                <a:spcPct val="110000"/>
              </a:lnSpc>
            </a:pPr>
            <a:endParaRPr lang="en-US" sz="1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AECA7B-7C73-4410-92C7-B6FFAF5FC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1925" y="3073876"/>
            <a:ext cx="6275776" cy="353012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956270-A498-477A-B5CA-11E37947BE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824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5B1E640DF03A4E9245601B9969AF63" ma:contentTypeVersion="12" ma:contentTypeDescription="Create a new document." ma:contentTypeScope="" ma:versionID="452bcdbf7118c76cb3d9fa900f7fb56d">
  <xsd:schema xmlns:xsd="http://www.w3.org/2001/XMLSchema" xmlns:xs="http://www.w3.org/2001/XMLSchema" xmlns:p="http://schemas.microsoft.com/office/2006/metadata/properties" xmlns:ns3="5ade817a-578b-47c9-be82-c5026480c84b" xmlns:ns4="ce9ae610-1f32-4560-b6cc-b5e56316b294" targetNamespace="http://schemas.microsoft.com/office/2006/metadata/properties" ma:root="true" ma:fieldsID="0ad33320f080bc571382a6e33d4b1d4e" ns3:_="" ns4:_="">
    <xsd:import namespace="5ade817a-578b-47c9-be82-c5026480c84b"/>
    <xsd:import namespace="ce9ae610-1f32-4560-b6cc-b5e56316b2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de817a-578b-47c9-be82-c5026480c8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9ae610-1f32-4560-b6cc-b5e56316b29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CF5FE6-47D5-4B7C-B9BB-4C2147CF59CC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ce9ae610-1f32-4560-b6cc-b5e56316b294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5ade817a-578b-47c9-be82-c5026480c84b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B1C4C03-C086-41AD-80E7-967E9F7489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de817a-578b-47c9-be82-c5026480c84b"/>
    <ds:schemaRef ds:uri="ce9ae610-1f32-4560-b6cc-b5e56316b2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7544C0-499B-4681-93F9-452CF0F63B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912</TotalTime>
  <Words>355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MS Shell Dlg 2</vt:lpstr>
      <vt:lpstr>Wingdings</vt:lpstr>
      <vt:lpstr>Wingdings 3</vt:lpstr>
      <vt:lpstr>Madison</vt:lpstr>
      <vt:lpstr> Booker Middle School </vt:lpstr>
      <vt:lpstr>Welcome Back!</vt:lpstr>
      <vt:lpstr>What is Booker Middle’s Mission and Vision for 2020-2021</vt:lpstr>
      <vt:lpstr>Booker Creed</vt:lpstr>
      <vt:lpstr>Meet your admin </vt:lpstr>
      <vt:lpstr>PowerPoint Presentation</vt:lpstr>
      <vt:lpstr>Cell phone policy</vt:lpstr>
      <vt:lpstr>Attendance</vt:lpstr>
      <vt:lpstr>Changes due to Covid</vt:lpstr>
      <vt:lpstr>Let’s review the school procedures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 Caitlin</dc:creator>
  <cp:lastModifiedBy>Ward Caitlin</cp:lastModifiedBy>
  <cp:revision>4</cp:revision>
  <dcterms:created xsi:type="dcterms:W3CDTF">2020-08-24T23:11:51Z</dcterms:created>
  <dcterms:modified xsi:type="dcterms:W3CDTF">2020-08-25T14:24:28Z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0x010100095B1E640DF03A4E9245601B9969AF63</vt:lpwstr>
  </property>
</Properties>
</file>